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Nanum Gothic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hYbAGAYFBHc9tQ51Xhqs1WH4J8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9" orient="horz"/>
        <p:guide pos="28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NanumGothic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NanumGothic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0" name="Google Shape;10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9" name="Google Shape;1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9" name="Google Shape;13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8" name="Google Shape;14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7" name="Google Shape;16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8" name="Google Shape;17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8" name="Google Shape;18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7" name="Google Shape;19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6" name="Google Shape;212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4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6" name="Google Shape;22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6" name="Google Shape;23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4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6" name="Google Shape;251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4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6" name="Google Shape;264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4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6" name="Google Shape;277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6" name="Google Shape;29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6" name="Google Shape;303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4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6" name="Google Shape;316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4" name="Shape 3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5" name="Google Shape;3295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6" name="Google Shape;329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4" name="Shape 3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5" name="Google Shape;3425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6" name="Google Shape;342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4" name="Shape 3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5" name="Google Shape;3555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6" name="Google Shape;355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4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6" name="Google Shape;368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5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" name="Google Shape;3816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7" name="Google Shape;381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0" name="Google Shape;9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ntertitel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oße Zahl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überschrift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Textkorpus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zwei Spalten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inspaltiger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uptpunk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überschrift und -beschreibung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de-DE"/>
              <a:t>Körbchenmodell des Mikrocontrollers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/>
              <a:t>Mikrocontrollerbasics</a:t>
            </a:r>
            <a:endParaRPr/>
          </a:p>
        </p:txBody>
      </p:sp>
      <p:sp>
        <p:nvSpPr>
          <p:cNvPr id="56" name="Google Shape;56;p1"/>
          <p:cNvSpPr/>
          <p:nvPr/>
        </p:nvSpPr>
        <p:spPr>
          <a:xfrm>
            <a:off x="2580033" y="3626713"/>
            <a:ext cx="3168000" cy="864300"/>
          </a:xfrm>
          <a:prstGeom prst="wedgeRoundRectCallout">
            <a:avLst>
              <a:gd fmla="val -62710" name="adj1"/>
              <a:gd fmla="val -90442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Ich bin Mik, Dein Mikrocontroller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729" y="2797173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1092;p11"/>
          <p:cNvGrpSpPr/>
          <p:nvPr/>
        </p:nvGrpSpPr>
        <p:grpSpPr>
          <a:xfrm>
            <a:off x="2849880" y="3840480"/>
            <a:ext cx="6294120" cy="1303021"/>
            <a:chOff x="2849880" y="3840480"/>
            <a:chExt cx="6294120" cy="1303021"/>
          </a:xfrm>
        </p:grpSpPr>
        <p:pic>
          <p:nvPicPr>
            <p:cNvPr id="1093" name="Google Shape;109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49880" y="3840480"/>
              <a:ext cx="1722120" cy="1303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4" name="Google Shape;109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66895" y="3840480"/>
              <a:ext cx="1722120" cy="1303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5" name="Google Shape;1095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46775" y="3840480"/>
              <a:ext cx="1722120" cy="1303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6" name="Google Shape;1096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21880" y="3840480"/>
              <a:ext cx="1722120" cy="13030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7" name="Google Shape;1097;p11"/>
          <p:cNvGrpSpPr/>
          <p:nvPr/>
        </p:nvGrpSpPr>
        <p:grpSpPr>
          <a:xfrm>
            <a:off x="4955540" y="1150620"/>
            <a:ext cx="2036400" cy="2058600"/>
            <a:chOff x="4955540" y="1150620"/>
            <a:chExt cx="2036400" cy="2058600"/>
          </a:xfrm>
        </p:grpSpPr>
        <p:sp>
          <p:nvSpPr>
            <p:cNvPr id="1098" name="Google Shape;1098;p11"/>
            <p:cNvSpPr/>
            <p:nvPr/>
          </p:nvSpPr>
          <p:spPr>
            <a:xfrm>
              <a:off x="4955540" y="1150620"/>
              <a:ext cx="20364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9" name="Google Shape;1099;p11"/>
            <p:cNvGrpSpPr/>
            <p:nvPr/>
          </p:nvGrpSpPr>
          <p:grpSpPr>
            <a:xfrm>
              <a:off x="4955540" y="1896110"/>
              <a:ext cx="2036400" cy="162510"/>
              <a:chOff x="4955540" y="1896110"/>
              <a:chExt cx="2036400" cy="162510"/>
            </a:xfrm>
          </p:grpSpPr>
          <p:cxnSp>
            <p:nvCxnSpPr>
              <p:cNvPr id="1100" name="Google Shape;1100;p11"/>
              <p:cNvCxnSpPr/>
              <p:nvPr/>
            </p:nvCxnSpPr>
            <p:spPr>
              <a:xfrm>
                <a:off x="4955540" y="1973580"/>
                <a:ext cx="2036400" cy="3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01" name="Google Shape;1101;p11"/>
              <p:cNvSpPr/>
              <p:nvPr/>
            </p:nvSpPr>
            <p:spPr>
              <a:xfrm>
                <a:off x="5036185" y="189611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11"/>
              <p:cNvSpPr/>
              <p:nvPr/>
            </p:nvSpPr>
            <p:spPr>
              <a:xfrm>
                <a:off x="5196840" y="189611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1"/>
              <p:cNvSpPr/>
              <p:nvPr/>
            </p:nvSpPr>
            <p:spPr>
              <a:xfrm>
                <a:off x="5356860" y="189611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11"/>
              <p:cNvSpPr/>
              <p:nvPr/>
            </p:nvSpPr>
            <p:spPr>
              <a:xfrm>
                <a:off x="5517515" y="189611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11"/>
              <p:cNvSpPr/>
              <p:nvPr/>
            </p:nvSpPr>
            <p:spPr>
              <a:xfrm>
                <a:off x="5678170" y="189611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1"/>
              <p:cNvSpPr/>
              <p:nvPr/>
            </p:nvSpPr>
            <p:spPr>
              <a:xfrm>
                <a:off x="6094095" y="189611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11"/>
              <p:cNvSpPr/>
              <p:nvPr/>
            </p:nvSpPr>
            <p:spPr>
              <a:xfrm>
                <a:off x="6254750" y="189611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11"/>
              <p:cNvSpPr/>
              <p:nvPr/>
            </p:nvSpPr>
            <p:spPr>
              <a:xfrm>
                <a:off x="6415405" y="189992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1"/>
              <p:cNvSpPr/>
              <p:nvPr/>
            </p:nvSpPr>
            <p:spPr>
              <a:xfrm>
                <a:off x="6575425" y="189992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1"/>
              <p:cNvSpPr/>
              <p:nvPr/>
            </p:nvSpPr>
            <p:spPr>
              <a:xfrm>
                <a:off x="6736080" y="189992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1" name="Google Shape;1111;p11"/>
            <p:cNvGrpSpPr/>
            <p:nvPr/>
          </p:nvGrpSpPr>
          <p:grpSpPr>
            <a:xfrm>
              <a:off x="4955540" y="2112645"/>
              <a:ext cx="2036400" cy="161875"/>
              <a:chOff x="4955540" y="2112645"/>
              <a:chExt cx="2036400" cy="161875"/>
            </a:xfrm>
          </p:grpSpPr>
          <p:cxnSp>
            <p:nvCxnSpPr>
              <p:cNvPr id="1112" name="Google Shape;1112;p11"/>
              <p:cNvCxnSpPr/>
              <p:nvPr/>
            </p:nvCxnSpPr>
            <p:spPr>
              <a:xfrm>
                <a:off x="4955540" y="2190115"/>
                <a:ext cx="2036400" cy="3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13" name="Google Shape;1113;p11"/>
              <p:cNvSpPr/>
              <p:nvPr/>
            </p:nvSpPr>
            <p:spPr>
              <a:xfrm>
                <a:off x="5036185" y="211264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11"/>
              <p:cNvSpPr/>
              <p:nvPr/>
            </p:nvSpPr>
            <p:spPr>
              <a:xfrm>
                <a:off x="5196840" y="211264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11"/>
              <p:cNvSpPr/>
              <p:nvPr/>
            </p:nvSpPr>
            <p:spPr>
              <a:xfrm>
                <a:off x="5356860" y="211264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11"/>
              <p:cNvSpPr/>
              <p:nvPr/>
            </p:nvSpPr>
            <p:spPr>
              <a:xfrm>
                <a:off x="5517515" y="211264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1"/>
              <p:cNvSpPr/>
              <p:nvPr/>
            </p:nvSpPr>
            <p:spPr>
              <a:xfrm>
                <a:off x="5678170" y="211264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1"/>
              <p:cNvSpPr/>
              <p:nvPr/>
            </p:nvSpPr>
            <p:spPr>
              <a:xfrm>
                <a:off x="6094095" y="211264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11"/>
              <p:cNvSpPr/>
              <p:nvPr/>
            </p:nvSpPr>
            <p:spPr>
              <a:xfrm>
                <a:off x="6254750" y="211264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11"/>
              <p:cNvSpPr/>
              <p:nvPr/>
            </p:nvSpPr>
            <p:spPr>
              <a:xfrm>
                <a:off x="6415405" y="211582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11"/>
              <p:cNvSpPr/>
              <p:nvPr/>
            </p:nvSpPr>
            <p:spPr>
              <a:xfrm>
                <a:off x="6575425" y="211582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1"/>
              <p:cNvSpPr/>
              <p:nvPr/>
            </p:nvSpPr>
            <p:spPr>
              <a:xfrm>
                <a:off x="6736080" y="211582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3" name="Google Shape;1123;p11"/>
            <p:cNvGrpSpPr/>
            <p:nvPr/>
          </p:nvGrpSpPr>
          <p:grpSpPr>
            <a:xfrm>
              <a:off x="4955540" y="1680210"/>
              <a:ext cx="2036400" cy="161875"/>
              <a:chOff x="4955540" y="1680210"/>
              <a:chExt cx="2036400" cy="161875"/>
            </a:xfrm>
          </p:grpSpPr>
          <p:cxnSp>
            <p:nvCxnSpPr>
              <p:cNvPr id="1124" name="Google Shape;1124;p11"/>
              <p:cNvCxnSpPr/>
              <p:nvPr/>
            </p:nvCxnSpPr>
            <p:spPr>
              <a:xfrm>
                <a:off x="4955540" y="1757045"/>
                <a:ext cx="2036400" cy="3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25" name="Google Shape;1125;p11"/>
              <p:cNvSpPr/>
              <p:nvPr/>
            </p:nvSpPr>
            <p:spPr>
              <a:xfrm>
                <a:off x="5036185" y="168021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11"/>
              <p:cNvSpPr/>
              <p:nvPr/>
            </p:nvSpPr>
            <p:spPr>
              <a:xfrm>
                <a:off x="5196840" y="168021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11"/>
              <p:cNvSpPr/>
              <p:nvPr/>
            </p:nvSpPr>
            <p:spPr>
              <a:xfrm>
                <a:off x="5356860" y="168021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1"/>
              <p:cNvSpPr/>
              <p:nvPr/>
            </p:nvSpPr>
            <p:spPr>
              <a:xfrm>
                <a:off x="5517515" y="168021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1"/>
              <p:cNvSpPr/>
              <p:nvPr/>
            </p:nvSpPr>
            <p:spPr>
              <a:xfrm>
                <a:off x="5678170" y="168021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1"/>
              <p:cNvSpPr/>
              <p:nvPr/>
            </p:nvSpPr>
            <p:spPr>
              <a:xfrm>
                <a:off x="6094095" y="168021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1"/>
              <p:cNvSpPr/>
              <p:nvPr/>
            </p:nvSpPr>
            <p:spPr>
              <a:xfrm>
                <a:off x="6254750" y="168021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1"/>
              <p:cNvSpPr/>
              <p:nvPr/>
            </p:nvSpPr>
            <p:spPr>
              <a:xfrm>
                <a:off x="6415405" y="168338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1"/>
              <p:cNvSpPr/>
              <p:nvPr/>
            </p:nvSpPr>
            <p:spPr>
              <a:xfrm>
                <a:off x="6575425" y="168338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1"/>
              <p:cNvSpPr/>
              <p:nvPr/>
            </p:nvSpPr>
            <p:spPr>
              <a:xfrm>
                <a:off x="6736080" y="168338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5" name="Google Shape;1135;p11"/>
            <p:cNvGrpSpPr/>
            <p:nvPr/>
          </p:nvGrpSpPr>
          <p:grpSpPr>
            <a:xfrm>
              <a:off x="4955540" y="2329180"/>
              <a:ext cx="2036400" cy="161875"/>
              <a:chOff x="4955540" y="2329180"/>
              <a:chExt cx="2036400" cy="161875"/>
            </a:xfrm>
          </p:grpSpPr>
          <p:cxnSp>
            <p:nvCxnSpPr>
              <p:cNvPr id="1136" name="Google Shape;1136;p11"/>
              <p:cNvCxnSpPr/>
              <p:nvPr/>
            </p:nvCxnSpPr>
            <p:spPr>
              <a:xfrm>
                <a:off x="4955540" y="2406015"/>
                <a:ext cx="2036400" cy="3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37" name="Google Shape;1137;p11"/>
              <p:cNvSpPr/>
              <p:nvPr/>
            </p:nvSpPr>
            <p:spPr>
              <a:xfrm>
                <a:off x="5036185" y="232918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1"/>
              <p:cNvSpPr/>
              <p:nvPr/>
            </p:nvSpPr>
            <p:spPr>
              <a:xfrm>
                <a:off x="5196840" y="232918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1"/>
              <p:cNvSpPr/>
              <p:nvPr/>
            </p:nvSpPr>
            <p:spPr>
              <a:xfrm>
                <a:off x="5356860" y="232918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1"/>
              <p:cNvSpPr/>
              <p:nvPr/>
            </p:nvSpPr>
            <p:spPr>
              <a:xfrm>
                <a:off x="5517515" y="232918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1"/>
              <p:cNvSpPr/>
              <p:nvPr/>
            </p:nvSpPr>
            <p:spPr>
              <a:xfrm>
                <a:off x="5678170" y="232918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11"/>
              <p:cNvSpPr/>
              <p:nvPr/>
            </p:nvSpPr>
            <p:spPr>
              <a:xfrm>
                <a:off x="6094095" y="232918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11"/>
              <p:cNvSpPr/>
              <p:nvPr/>
            </p:nvSpPr>
            <p:spPr>
              <a:xfrm>
                <a:off x="6254750" y="232918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11"/>
              <p:cNvSpPr/>
              <p:nvPr/>
            </p:nvSpPr>
            <p:spPr>
              <a:xfrm>
                <a:off x="6415405" y="233235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11"/>
              <p:cNvSpPr/>
              <p:nvPr/>
            </p:nvSpPr>
            <p:spPr>
              <a:xfrm>
                <a:off x="6575425" y="233235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11"/>
              <p:cNvSpPr/>
              <p:nvPr/>
            </p:nvSpPr>
            <p:spPr>
              <a:xfrm>
                <a:off x="6736080" y="233235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7" name="Google Shape;1147;p11"/>
            <p:cNvGrpSpPr/>
            <p:nvPr/>
          </p:nvGrpSpPr>
          <p:grpSpPr>
            <a:xfrm>
              <a:off x="4955540" y="2552700"/>
              <a:ext cx="2036400" cy="162510"/>
              <a:chOff x="4955540" y="2552700"/>
              <a:chExt cx="2036400" cy="162510"/>
            </a:xfrm>
          </p:grpSpPr>
          <p:cxnSp>
            <p:nvCxnSpPr>
              <p:cNvPr id="1148" name="Google Shape;1148;p11"/>
              <p:cNvCxnSpPr/>
              <p:nvPr/>
            </p:nvCxnSpPr>
            <p:spPr>
              <a:xfrm>
                <a:off x="4955540" y="2630170"/>
                <a:ext cx="2036400" cy="3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49" name="Google Shape;1149;p11"/>
              <p:cNvSpPr/>
              <p:nvPr/>
            </p:nvSpPr>
            <p:spPr>
              <a:xfrm>
                <a:off x="5036185" y="255270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1"/>
              <p:cNvSpPr/>
              <p:nvPr/>
            </p:nvSpPr>
            <p:spPr>
              <a:xfrm>
                <a:off x="5196840" y="255270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1"/>
              <p:cNvSpPr/>
              <p:nvPr/>
            </p:nvSpPr>
            <p:spPr>
              <a:xfrm>
                <a:off x="5356860" y="255270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11"/>
              <p:cNvSpPr/>
              <p:nvPr/>
            </p:nvSpPr>
            <p:spPr>
              <a:xfrm>
                <a:off x="5517515" y="255270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11"/>
              <p:cNvSpPr/>
              <p:nvPr/>
            </p:nvSpPr>
            <p:spPr>
              <a:xfrm>
                <a:off x="5678170" y="2552700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1"/>
              <p:cNvSpPr/>
              <p:nvPr/>
            </p:nvSpPr>
            <p:spPr>
              <a:xfrm>
                <a:off x="6094095" y="255270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1"/>
              <p:cNvSpPr/>
              <p:nvPr/>
            </p:nvSpPr>
            <p:spPr>
              <a:xfrm>
                <a:off x="6254750" y="255270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1"/>
              <p:cNvSpPr/>
              <p:nvPr/>
            </p:nvSpPr>
            <p:spPr>
              <a:xfrm>
                <a:off x="6415405" y="255651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1"/>
              <p:cNvSpPr/>
              <p:nvPr/>
            </p:nvSpPr>
            <p:spPr>
              <a:xfrm>
                <a:off x="6575425" y="255651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1"/>
              <p:cNvSpPr/>
              <p:nvPr/>
            </p:nvSpPr>
            <p:spPr>
              <a:xfrm>
                <a:off x="6736080" y="255651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9" name="Google Shape;1159;p11"/>
            <p:cNvGrpSpPr/>
            <p:nvPr/>
          </p:nvGrpSpPr>
          <p:grpSpPr>
            <a:xfrm>
              <a:off x="4955540" y="2769235"/>
              <a:ext cx="2036400" cy="161875"/>
              <a:chOff x="4955540" y="2769235"/>
              <a:chExt cx="2036400" cy="161875"/>
            </a:xfrm>
          </p:grpSpPr>
          <p:cxnSp>
            <p:nvCxnSpPr>
              <p:cNvPr id="1160" name="Google Shape;1160;p11"/>
              <p:cNvCxnSpPr/>
              <p:nvPr/>
            </p:nvCxnSpPr>
            <p:spPr>
              <a:xfrm>
                <a:off x="4955540" y="2846070"/>
                <a:ext cx="2036400" cy="3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61" name="Google Shape;1161;p11"/>
              <p:cNvSpPr/>
              <p:nvPr/>
            </p:nvSpPr>
            <p:spPr>
              <a:xfrm>
                <a:off x="5036185" y="276923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11"/>
              <p:cNvSpPr/>
              <p:nvPr/>
            </p:nvSpPr>
            <p:spPr>
              <a:xfrm>
                <a:off x="5196840" y="276923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11"/>
              <p:cNvSpPr/>
              <p:nvPr/>
            </p:nvSpPr>
            <p:spPr>
              <a:xfrm>
                <a:off x="5356860" y="276923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11"/>
              <p:cNvSpPr/>
              <p:nvPr/>
            </p:nvSpPr>
            <p:spPr>
              <a:xfrm>
                <a:off x="5517515" y="276923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11"/>
              <p:cNvSpPr/>
              <p:nvPr/>
            </p:nvSpPr>
            <p:spPr>
              <a:xfrm>
                <a:off x="5678170" y="276923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11"/>
              <p:cNvSpPr/>
              <p:nvPr/>
            </p:nvSpPr>
            <p:spPr>
              <a:xfrm>
                <a:off x="6094095" y="276923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1"/>
              <p:cNvSpPr/>
              <p:nvPr/>
            </p:nvSpPr>
            <p:spPr>
              <a:xfrm>
                <a:off x="6254750" y="276923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1"/>
              <p:cNvSpPr/>
              <p:nvPr/>
            </p:nvSpPr>
            <p:spPr>
              <a:xfrm>
                <a:off x="6415405" y="277241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1"/>
              <p:cNvSpPr/>
              <p:nvPr/>
            </p:nvSpPr>
            <p:spPr>
              <a:xfrm>
                <a:off x="6575425" y="277241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1"/>
              <p:cNvSpPr/>
              <p:nvPr/>
            </p:nvSpPr>
            <p:spPr>
              <a:xfrm>
                <a:off x="6736080" y="277241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1" name="Google Shape;1171;p11"/>
            <p:cNvGrpSpPr/>
            <p:nvPr/>
          </p:nvGrpSpPr>
          <p:grpSpPr>
            <a:xfrm>
              <a:off x="4955540" y="2988945"/>
              <a:ext cx="2036400" cy="162510"/>
              <a:chOff x="4955540" y="2988945"/>
              <a:chExt cx="2036400" cy="162510"/>
            </a:xfrm>
          </p:grpSpPr>
          <p:cxnSp>
            <p:nvCxnSpPr>
              <p:cNvPr id="1172" name="Google Shape;1172;p11"/>
              <p:cNvCxnSpPr/>
              <p:nvPr/>
            </p:nvCxnSpPr>
            <p:spPr>
              <a:xfrm>
                <a:off x="4955540" y="3066415"/>
                <a:ext cx="2036400" cy="3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73" name="Google Shape;1173;p11"/>
              <p:cNvSpPr/>
              <p:nvPr/>
            </p:nvSpPr>
            <p:spPr>
              <a:xfrm>
                <a:off x="5036185" y="298894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1"/>
              <p:cNvSpPr/>
              <p:nvPr/>
            </p:nvSpPr>
            <p:spPr>
              <a:xfrm>
                <a:off x="5196840" y="298894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1"/>
              <p:cNvSpPr/>
              <p:nvPr/>
            </p:nvSpPr>
            <p:spPr>
              <a:xfrm>
                <a:off x="5356860" y="298894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1"/>
              <p:cNvSpPr/>
              <p:nvPr/>
            </p:nvSpPr>
            <p:spPr>
              <a:xfrm>
                <a:off x="5517515" y="298894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11"/>
              <p:cNvSpPr/>
              <p:nvPr/>
            </p:nvSpPr>
            <p:spPr>
              <a:xfrm>
                <a:off x="5678170" y="298894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1"/>
              <p:cNvSpPr/>
              <p:nvPr/>
            </p:nvSpPr>
            <p:spPr>
              <a:xfrm>
                <a:off x="6094095" y="298894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11"/>
              <p:cNvSpPr/>
              <p:nvPr/>
            </p:nvSpPr>
            <p:spPr>
              <a:xfrm>
                <a:off x="6254750" y="298894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11"/>
              <p:cNvSpPr/>
              <p:nvPr/>
            </p:nvSpPr>
            <p:spPr>
              <a:xfrm>
                <a:off x="6415405" y="299275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11"/>
              <p:cNvSpPr/>
              <p:nvPr/>
            </p:nvSpPr>
            <p:spPr>
              <a:xfrm>
                <a:off x="6575425" y="299275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11"/>
              <p:cNvSpPr/>
              <p:nvPr/>
            </p:nvSpPr>
            <p:spPr>
              <a:xfrm>
                <a:off x="6736080" y="299275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3" name="Google Shape;1183;p11"/>
            <p:cNvGrpSpPr/>
            <p:nvPr/>
          </p:nvGrpSpPr>
          <p:grpSpPr>
            <a:xfrm>
              <a:off x="4955540" y="1448435"/>
              <a:ext cx="2036400" cy="162510"/>
              <a:chOff x="4955540" y="1448435"/>
              <a:chExt cx="2036400" cy="162510"/>
            </a:xfrm>
          </p:grpSpPr>
          <p:cxnSp>
            <p:nvCxnSpPr>
              <p:cNvPr id="1184" name="Google Shape;1184;p11"/>
              <p:cNvCxnSpPr/>
              <p:nvPr/>
            </p:nvCxnSpPr>
            <p:spPr>
              <a:xfrm>
                <a:off x="4955540" y="1525905"/>
                <a:ext cx="2036400" cy="3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85" name="Google Shape;1185;p11"/>
              <p:cNvSpPr/>
              <p:nvPr/>
            </p:nvSpPr>
            <p:spPr>
              <a:xfrm>
                <a:off x="5036185" y="144843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11"/>
              <p:cNvSpPr/>
              <p:nvPr/>
            </p:nvSpPr>
            <p:spPr>
              <a:xfrm>
                <a:off x="5196840" y="144843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11"/>
              <p:cNvSpPr/>
              <p:nvPr/>
            </p:nvSpPr>
            <p:spPr>
              <a:xfrm>
                <a:off x="5356860" y="144843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11"/>
              <p:cNvSpPr/>
              <p:nvPr/>
            </p:nvSpPr>
            <p:spPr>
              <a:xfrm>
                <a:off x="5517515" y="144843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11"/>
              <p:cNvSpPr/>
              <p:nvPr/>
            </p:nvSpPr>
            <p:spPr>
              <a:xfrm>
                <a:off x="5678170" y="144843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1"/>
              <p:cNvSpPr/>
              <p:nvPr/>
            </p:nvSpPr>
            <p:spPr>
              <a:xfrm>
                <a:off x="6094095" y="144843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11"/>
              <p:cNvSpPr/>
              <p:nvPr/>
            </p:nvSpPr>
            <p:spPr>
              <a:xfrm>
                <a:off x="6254750" y="144843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11"/>
              <p:cNvSpPr/>
              <p:nvPr/>
            </p:nvSpPr>
            <p:spPr>
              <a:xfrm>
                <a:off x="6415405" y="145224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1"/>
              <p:cNvSpPr/>
              <p:nvPr/>
            </p:nvSpPr>
            <p:spPr>
              <a:xfrm>
                <a:off x="6575425" y="145224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1"/>
              <p:cNvSpPr/>
              <p:nvPr/>
            </p:nvSpPr>
            <p:spPr>
              <a:xfrm>
                <a:off x="6736080" y="145224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1"/>
            <p:cNvGrpSpPr/>
            <p:nvPr/>
          </p:nvGrpSpPr>
          <p:grpSpPr>
            <a:xfrm>
              <a:off x="4955540" y="1217295"/>
              <a:ext cx="2036400" cy="161875"/>
              <a:chOff x="4955540" y="1217295"/>
              <a:chExt cx="2036400" cy="161875"/>
            </a:xfrm>
          </p:grpSpPr>
          <p:cxnSp>
            <p:nvCxnSpPr>
              <p:cNvPr id="1196" name="Google Shape;1196;p11"/>
              <p:cNvCxnSpPr/>
              <p:nvPr/>
            </p:nvCxnSpPr>
            <p:spPr>
              <a:xfrm>
                <a:off x="4955540" y="1294130"/>
                <a:ext cx="2036400" cy="3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97" name="Google Shape;1197;p11"/>
              <p:cNvSpPr/>
              <p:nvPr/>
            </p:nvSpPr>
            <p:spPr>
              <a:xfrm>
                <a:off x="5036185" y="121729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1"/>
              <p:cNvSpPr/>
              <p:nvPr/>
            </p:nvSpPr>
            <p:spPr>
              <a:xfrm>
                <a:off x="5196840" y="121729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1"/>
              <p:cNvSpPr/>
              <p:nvPr/>
            </p:nvSpPr>
            <p:spPr>
              <a:xfrm>
                <a:off x="5356860" y="121729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1"/>
              <p:cNvSpPr/>
              <p:nvPr/>
            </p:nvSpPr>
            <p:spPr>
              <a:xfrm>
                <a:off x="5517515" y="121729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1"/>
              <p:cNvSpPr/>
              <p:nvPr/>
            </p:nvSpPr>
            <p:spPr>
              <a:xfrm>
                <a:off x="5678170" y="1217295"/>
                <a:ext cx="160800" cy="1587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1"/>
              <p:cNvSpPr/>
              <p:nvPr/>
            </p:nvSpPr>
            <p:spPr>
              <a:xfrm>
                <a:off x="6094095" y="121729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1"/>
              <p:cNvSpPr/>
              <p:nvPr/>
            </p:nvSpPr>
            <p:spPr>
              <a:xfrm>
                <a:off x="6254750" y="1217295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1"/>
              <p:cNvSpPr/>
              <p:nvPr/>
            </p:nvSpPr>
            <p:spPr>
              <a:xfrm>
                <a:off x="6415405" y="122047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1"/>
              <p:cNvSpPr/>
              <p:nvPr/>
            </p:nvSpPr>
            <p:spPr>
              <a:xfrm>
                <a:off x="6575425" y="122047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1"/>
              <p:cNvSpPr/>
              <p:nvPr/>
            </p:nvSpPr>
            <p:spPr>
              <a:xfrm>
                <a:off x="6736080" y="1220470"/>
                <a:ext cx="160800" cy="1587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07" name="Google Shape;1207;p11"/>
          <p:cNvSpPr/>
          <p:nvPr/>
        </p:nvSpPr>
        <p:spPr>
          <a:xfrm>
            <a:off x="0" y="594360"/>
            <a:ext cx="2850000" cy="39540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1"/>
          <p:cNvSpPr txBox="1"/>
          <p:nvPr/>
        </p:nvSpPr>
        <p:spPr>
          <a:xfrm>
            <a:off x="3244215" y="4619625"/>
            <a:ext cx="844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11"/>
          <p:cNvSpPr txBox="1"/>
          <p:nvPr/>
        </p:nvSpPr>
        <p:spPr>
          <a:xfrm>
            <a:off x="4834890" y="4619625"/>
            <a:ext cx="8445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11"/>
          <p:cNvSpPr txBox="1"/>
          <p:nvPr/>
        </p:nvSpPr>
        <p:spPr>
          <a:xfrm>
            <a:off x="6425565" y="4619625"/>
            <a:ext cx="844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11"/>
          <p:cNvSpPr txBox="1"/>
          <p:nvPr/>
        </p:nvSpPr>
        <p:spPr>
          <a:xfrm>
            <a:off x="7898130" y="4619625"/>
            <a:ext cx="844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11"/>
          <p:cNvSpPr/>
          <p:nvPr/>
        </p:nvSpPr>
        <p:spPr>
          <a:xfrm>
            <a:off x="3331210" y="3773170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1"/>
          <p:cNvSpPr/>
          <p:nvPr/>
        </p:nvSpPr>
        <p:spPr>
          <a:xfrm>
            <a:off x="1689100" y="1287145"/>
            <a:ext cx="672600" cy="5682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Nanum Gothic"/>
                <a:ea typeface="Nanum Gothic"/>
                <a:cs typeface="Nanum Gothic"/>
                <a:sym typeface="Nanum Gothic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214" name="Google Shape;1214;p11"/>
          <p:cNvSpPr txBox="1"/>
          <p:nvPr/>
        </p:nvSpPr>
        <p:spPr>
          <a:xfrm>
            <a:off x="4389120" y="594360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11"/>
          <p:cNvSpPr txBox="1"/>
          <p:nvPr/>
        </p:nvSpPr>
        <p:spPr>
          <a:xfrm>
            <a:off x="74295" y="0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6" name="Google Shape;12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1299" y="863073"/>
            <a:ext cx="1159903" cy="17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" name="Google Shape;1221;p12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1222" name="Google Shape;122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3" name="Google Shape;122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4" name="Google Shape;122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5" name="Google Shape;122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6" name="Google Shape;1226;p12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1227" name="Google Shape;1227;p12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8" name="Google Shape;1228;p12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1229" name="Google Shape;1229;p1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30" name="Google Shape;1230;p1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1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1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1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1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1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1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1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1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1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0" name="Google Shape;1240;p12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1241" name="Google Shape;1241;p1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42" name="Google Shape;1242;p1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1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1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1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1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1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1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1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1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1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2" name="Google Shape;1252;p12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1253" name="Google Shape;1253;p1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54" name="Google Shape;1254;p1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1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1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1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1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1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1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1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1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1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4" name="Google Shape;1264;p12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1265" name="Google Shape;1265;p1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66" name="Google Shape;1266;p1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1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1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1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1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1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1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1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1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1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12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1277" name="Google Shape;1277;p1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78" name="Google Shape;1278;p1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1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1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1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1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1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1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2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1289" name="Google Shape;1289;p1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90" name="Google Shape;1290;p1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1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1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1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1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1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1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1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0" name="Google Shape;1300;p12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1301" name="Google Shape;1301;p1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02" name="Google Shape;1302;p1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1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1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1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1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1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1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1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1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1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2" name="Google Shape;1312;p12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1313" name="Google Shape;1313;p1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14" name="Google Shape;1314;p1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1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1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1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1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1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1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1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1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1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4" name="Google Shape;1324;p12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1325" name="Google Shape;1325;p1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26" name="Google Shape;1326;p1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1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1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1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1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1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1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1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1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1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36" name="Google Shape;1336;p12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12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12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2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12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2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12"/>
          <p:cNvSpPr/>
          <p:nvPr/>
        </p:nvSpPr>
        <p:spPr>
          <a:xfrm>
            <a:off x="1689013" y="1287032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3" name="Google Shape;1343;p12"/>
          <p:cNvCxnSpPr>
            <a:stCxn id="1342" idx="6"/>
            <a:endCxn id="1223" idx="0"/>
          </p:cNvCxnSpPr>
          <p:nvPr/>
        </p:nvCxnSpPr>
        <p:spPr>
          <a:xfrm>
            <a:off x="2360713" y="1570832"/>
            <a:ext cx="2867400" cy="22695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44" name="Google Shape;1344;p12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12"/>
          <p:cNvSpPr txBox="1"/>
          <p:nvPr/>
        </p:nvSpPr>
        <p:spPr>
          <a:xfrm>
            <a:off x="74589" y="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6" name="Google Shape;134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1049" y="863073"/>
            <a:ext cx="1159903" cy="17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13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1352" name="Google Shape;1352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3" name="Google Shape;135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4" name="Google Shape;135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5" name="Google Shape;1355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6" name="Google Shape;1356;p13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1357" name="Google Shape;1357;p13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8" name="Google Shape;1358;p13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1359" name="Google Shape;1359;p1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60" name="Google Shape;1360;p1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1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0" name="Google Shape;1370;p13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1371" name="Google Shape;1371;p1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72" name="Google Shape;1372;p1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2" name="Google Shape;1382;p13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1383" name="Google Shape;1383;p1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84" name="Google Shape;1384;p1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4" name="Google Shape;1394;p13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1395" name="Google Shape;1395;p1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96" name="Google Shape;1396;p1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6" name="Google Shape;1406;p13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1407" name="Google Shape;1407;p1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08" name="Google Shape;1408;p1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8" name="Google Shape;1418;p13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1419" name="Google Shape;1419;p1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20" name="Google Shape;1420;p1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1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1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1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1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1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1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1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0" name="Google Shape;1430;p13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1431" name="Google Shape;1431;p1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32" name="Google Shape;1432;p1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1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1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1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1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1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1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1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1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1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2" name="Google Shape;1442;p13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1443" name="Google Shape;1443;p1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44" name="Google Shape;1444;p1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1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1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1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1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1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1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1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1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1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4" name="Google Shape;1454;p13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1455" name="Google Shape;1455;p1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56" name="Google Shape;1456;p1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1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1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1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66" name="Google Shape;1466;p13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13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3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3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13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13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13"/>
          <p:cNvSpPr/>
          <p:nvPr/>
        </p:nvSpPr>
        <p:spPr>
          <a:xfrm>
            <a:off x="3330938" y="25055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3" name="Google Shape;1473;p13"/>
          <p:cNvCxnSpPr>
            <a:stCxn id="1472" idx="6"/>
            <a:endCxn id="1353" idx="0"/>
          </p:cNvCxnSpPr>
          <p:nvPr/>
        </p:nvCxnSpPr>
        <p:spPr>
          <a:xfrm>
            <a:off x="4002638" y="2789396"/>
            <a:ext cx="1225500" cy="1050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74" name="Google Shape;1474;p13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5" name="Google Shape;147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7475" y="2065698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0" name="Google Shape;1480;p14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1481" name="Google Shape;148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2" name="Google Shape;148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3" name="Google Shape;1483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4" name="Google Shape;148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5" name="Google Shape;1485;p14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1486" name="Google Shape;1486;p14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7" name="Google Shape;1487;p14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1488" name="Google Shape;1488;p1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89" name="Google Shape;1489;p1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1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1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1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1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1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1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1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1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1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9" name="Google Shape;1499;p14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1500" name="Google Shape;1500;p1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1" name="Google Shape;1501;p1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1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1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1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1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1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1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1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1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1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14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1512" name="Google Shape;1512;p1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13" name="Google Shape;1513;p1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1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1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1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1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1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1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1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1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3" name="Google Shape;1523;p14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1524" name="Google Shape;1524;p1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25" name="Google Shape;1525;p1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1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1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1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1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1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1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1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1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1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5" name="Google Shape;1535;p14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1536" name="Google Shape;1536;p1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37" name="Google Shape;1537;p1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1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1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1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1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1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1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1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1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7" name="Google Shape;1547;p14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1548" name="Google Shape;1548;p1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49" name="Google Shape;1549;p1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1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1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1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1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1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1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1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1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1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9" name="Google Shape;1559;p14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1560" name="Google Shape;1560;p1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61" name="Google Shape;1561;p1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1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1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1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1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1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1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1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1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1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1" name="Google Shape;1571;p14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1572" name="Google Shape;1572;p1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73" name="Google Shape;1573;p1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1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1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1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1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1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1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3" name="Google Shape;1583;p14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1584" name="Google Shape;1584;p1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85" name="Google Shape;1585;p1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1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1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1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1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1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1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1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1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95" name="Google Shape;1595;p14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14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14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14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14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14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14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14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3" name="Google Shape;16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3975" y="3325198"/>
            <a:ext cx="1258875" cy="1774608"/>
          </a:xfrm>
          <a:prstGeom prst="rect">
            <a:avLst/>
          </a:prstGeom>
          <a:noFill/>
          <a:ln>
            <a:noFill/>
          </a:ln>
        </p:spPr>
      </p:pic>
      <p:sp>
        <p:nvSpPr>
          <p:cNvPr id="1604" name="Google Shape;1604;p14"/>
          <p:cNvSpPr/>
          <p:nvPr/>
        </p:nvSpPr>
        <p:spPr>
          <a:xfrm>
            <a:off x="5679750" y="2570175"/>
            <a:ext cx="2474100" cy="910200"/>
          </a:xfrm>
          <a:prstGeom prst="wedgeRoundRectCallout">
            <a:avLst>
              <a:gd fmla="val -86680" name="adj1"/>
              <a:gd fmla="val 82177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Befehl ausgeführt! 7 ist im Körbchen R1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9" name="Google Shape;1609;p15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1610" name="Google Shape;161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1" name="Google Shape;1611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2" name="Google Shape;161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3" name="Google Shape;1613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4" name="Google Shape;1614;p15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1615" name="Google Shape;1615;p15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6" name="Google Shape;1616;p15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1617" name="Google Shape;1617;p1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18" name="Google Shape;1618;p1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1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1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1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8" name="Google Shape;1628;p15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1629" name="Google Shape;1629;p1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30" name="Google Shape;1630;p1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1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1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1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1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1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1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1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0" name="Google Shape;1640;p15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1641" name="Google Shape;1641;p1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42" name="Google Shape;1642;p1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1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1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1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1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1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1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1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1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1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2" name="Google Shape;1652;p15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1653" name="Google Shape;1653;p1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54" name="Google Shape;1654;p1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1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1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1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1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1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1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1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1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1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4" name="Google Shape;1664;p15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1665" name="Google Shape;1665;p1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66" name="Google Shape;1666;p1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1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1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1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1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1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1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1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1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1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6" name="Google Shape;1676;p15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1677" name="Google Shape;1677;p1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78" name="Google Shape;1678;p1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1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1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1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1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1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1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1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1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1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8" name="Google Shape;1688;p15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1689" name="Google Shape;1689;p1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90" name="Google Shape;1690;p1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1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1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1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1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1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1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1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1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1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0" name="Google Shape;1700;p15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1701" name="Google Shape;1701;p1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02" name="Google Shape;1702;p1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1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1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1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1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1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1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1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1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1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15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1713" name="Google Shape;1713;p1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14" name="Google Shape;1714;p1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1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1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1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1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1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1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24" name="Google Shape;1724;p15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15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15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15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15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15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15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1" name="Google Shape;1731;p15"/>
          <p:cNvCxnSpPr>
            <a:stCxn id="1729" idx="7"/>
            <a:endCxn id="1714" idx="2"/>
          </p:cNvCxnSpPr>
          <p:nvPr/>
        </p:nvCxnSpPr>
        <p:spPr>
          <a:xfrm flipH="1" rot="10800000">
            <a:off x="3904278" y="1296411"/>
            <a:ext cx="1131900" cy="2559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32" name="Google Shape;1732;p15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15"/>
          <p:cNvSpPr/>
          <p:nvPr/>
        </p:nvSpPr>
        <p:spPr>
          <a:xfrm>
            <a:off x="3330950" y="313950"/>
            <a:ext cx="3516900" cy="1712700"/>
          </a:xfrm>
          <a:prstGeom prst="wedgeRoundRectCallout">
            <a:avLst>
              <a:gd fmla="val -78113" name="adj1"/>
              <a:gd fmla="val 45568" name="adj2"/>
              <a:gd fmla="val 0" name="adj3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add = addiere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Zahl aus Körbchen R0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+"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Zahl aus Körbchen R1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Ergebnis in R2 ablegen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R2 = R0+R1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4" name="Google Shape;173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7412" y="2379910"/>
            <a:ext cx="1159903" cy="170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5" name="Google Shape;1735;p15"/>
          <p:cNvSpPr/>
          <p:nvPr/>
        </p:nvSpPr>
        <p:spPr>
          <a:xfrm>
            <a:off x="4581600" y="2026654"/>
            <a:ext cx="3169800" cy="1467600"/>
          </a:xfrm>
          <a:prstGeom prst="wedgeRoundRectCallout">
            <a:avLst>
              <a:gd fmla="val -83594" name="adj1"/>
              <a:gd fmla="val 8759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Zu Befehl!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Ich soll also die Zahlen in den Körbchen R0 und R1 zusammenzählen und das Rechenergebnis im Körbchen (REGISTER) R2 ablegen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" name="Google Shape;1740;p16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1741" name="Google Shape;174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2" name="Google Shape;174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3" name="Google Shape;1743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4" name="Google Shape;174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5" name="Google Shape;1745;p16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1746" name="Google Shape;1746;p16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7" name="Google Shape;1747;p16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1748" name="Google Shape;1748;p1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49" name="Google Shape;1749;p1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1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1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1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1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1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1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1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9" name="Google Shape;1759;p16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1760" name="Google Shape;1760;p1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61" name="Google Shape;1761;p1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1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1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1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1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1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1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1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1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1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1" name="Google Shape;1771;p16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1772" name="Google Shape;1772;p1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73" name="Google Shape;1773;p1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1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1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1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1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1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1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1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1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16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1784" name="Google Shape;1784;p1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85" name="Google Shape;1785;p1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1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1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1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1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1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1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1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5" name="Google Shape;1795;p16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1796" name="Google Shape;1796;p1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97" name="Google Shape;1797;p1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1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1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1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1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1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1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1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1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1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7" name="Google Shape;1807;p16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1808" name="Google Shape;1808;p1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09" name="Google Shape;1809;p1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1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1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1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1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1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1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1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1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1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16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1820" name="Google Shape;1820;p1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21" name="Google Shape;1821;p1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1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1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1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1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1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1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1" name="Google Shape;1831;p16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1832" name="Google Shape;1832;p1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33" name="Google Shape;1833;p1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1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1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1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1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1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1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1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1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1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16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1844" name="Google Shape;1844;p1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45" name="Google Shape;1845;p1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1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1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1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1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1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1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1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1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1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55" name="Google Shape;1855;p16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16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16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16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16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16"/>
          <p:cNvSpPr/>
          <p:nvPr/>
        </p:nvSpPr>
        <p:spPr>
          <a:xfrm>
            <a:off x="3642489" y="2345524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16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2" name="Google Shape;1862;p16"/>
          <p:cNvCxnSpPr>
            <a:stCxn id="1860" idx="7"/>
            <a:endCxn id="1845" idx="2"/>
          </p:cNvCxnSpPr>
          <p:nvPr/>
        </p:nvCxnSpPr>
        <p:spPr>
          <a:xfrm flipH="1" rot="10800000">
            <a:off x="4215821" y="1296447"/>
            <a:ext cx="820500" cy="11322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63" name="Google Shape;1863;p16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16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5" name="Google Shape;18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8975" y="2065698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0" name="Google Shape;1870;p17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1871" name="Google Shape;1871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2" name="Google Shape;1872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3" name="Google Shape;187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4" name="Google Shape;187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75" name="Google Shape;1875;p17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1876" name="Google Shape;1876;p17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7" name="Google Shape;1877;p17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1878" name="Google Shape;1878;p1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79" name="Google Shape;1879;p1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1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1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1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1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1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1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1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1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1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9" name="Google Shape;1889;p17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1890" name="Google Shape;1890;p1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91" name="Google Shape;1891;p1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1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1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1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1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1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1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1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1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1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1" name="Google Shape;1901;p17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1902" name="Google Shape;1902;p1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03" name="Google Shape;1903;p1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1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1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1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1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1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1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1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1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1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17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1914" name="Google Shape;1914;p1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15" name="Google Shape;1915;p1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1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1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1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1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1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1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1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1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1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5" name="Google Shape;1925;p17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1926" name="Google Shape;1926;p1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27" name="Google Shape;1927;p1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1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1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1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1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1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p1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1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1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1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7" name="Google Shape;1937;p17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1938" name="Google Shape;1938;p1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39" name="Google Shape;1939;p1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1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1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1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1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1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1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1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1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1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9" name="Google Shape;1949;p17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1950" name="Google Shape;1950;p1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1" name="Google Shape;1951;p1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1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1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1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1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1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1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1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1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1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1" name="Google Shape;1961;p17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1962" name="Google Shape;1962;p1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63" name="Google Shape;1963;p1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1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1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1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1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1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1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1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1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1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3" name="Google Shape;1973;p17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1974" name="Google Shape;1974;p1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75" name="Google Shape;1975;p1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1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1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1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1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17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85" name="Google Shape;1985;p17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17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17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17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17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17"/>
          <p:cNvSpPr/>
          <p:nvPr/>
        </p:nvSpPr>
        <p:spPr>
          <a:xfrm>
            <a:off x="4236150" y="951891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17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17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17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4" name="Google Shape;199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4400" y="594598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9" name="Google Shape;1999;p18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2000" name="Google Shape;200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1" name="Google Shape;2001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2" name="Google Shape;2002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3" name="Google Shape;200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04" name="Google Shape;2004;p18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2005" name="Google Shape;2005;p18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6" name="Google Shape;2006;p18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2007" name="Google Shape;2007;p1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008" name="Google Shape;2008;p1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1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1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1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1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1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1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1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1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1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8" name="Google Shape;2018;p18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2019" name="Google Shape;2019;p1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020" name="Google Shape;2020;p1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1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1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1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1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1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1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1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1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1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0" name="Google Shape;2030;p18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2031" name="Google Shape;2031;p1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032" name="Google Shape;2032;p1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1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1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1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1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1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1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1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1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1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2" name="Google Shape;2042;p18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2043" name="Google Shape;2043;p1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044" name="Google Shape;2044;p1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1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1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1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1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1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1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1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1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1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18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2055" name="Google Shape;2055;p1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056" name="Google Shape;2056;p1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1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1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1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1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1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1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1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1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1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6" name="Google Shape;2066;p18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2067" name="Google Shape;2067;p1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068" name="Google Shape;2068;p1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1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1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1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1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1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1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1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1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1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8" name="Google Shape;2078;p18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2079" name="Google Shape;2079;p1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080" name="Google Shape;2080;p1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1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1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1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1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1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1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1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1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1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0" name="Google Shape;2090;p18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2091" name="Google Shape;2091;p1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092" name="Google Shape;2092;p1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1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1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1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1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1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1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1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1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1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2" name="Google Shape;2102;p18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2103" name="Google Shape;2103;p1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104" name="Google Shape;2104;p1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1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1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1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1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18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1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1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1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1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14" name="Google Shape;2114;p18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18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18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18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18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18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p18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18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2" name="Google Shape;2122;p18"/>
          <p:cNvSpPr/>
          <p:nvPr/>
        </p:nvSpPr>
        <p:spPr>
          <a:xfrm>
            <a:off x="522750" y="252000"/>
            <a:ext cx="2474100" cy="910200"/>
          </a:xfrm>
          <a:prstGeom prst="wedgeRoundRectCallout">
            <a:avLst>
              <a:gd fmla="val 84928" name="adj1"/>
              <a:gd fmla="val 39486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Die 6 aus Körbchen R0 ist schon mal im Rechenwerk gelandet. Weiter mit dem 2. Operanten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3" name="Google Shape;21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6713" y="594598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8" name="Google Shape;2128;p19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2129" name="Google Shape;212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0" name="Google Shape;213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1" name="Google Shape;2131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2" name="Google Shape;2132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3" name="Google Shape;2133;p19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2134" name="Google Shape;2134;p19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5" name="Google Shape;2135;p19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2136" name="Google Shape;2136;p1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137" name="Google Shape;2137;p1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1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1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1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1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1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1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1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1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1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7" name="Google Shape;2147;p19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2148" name="Google Shape;2148;p1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149" name="Google Shape;2149;p1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1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1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1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1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1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1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1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1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1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9" name="Google Shape;2159;p19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2160" name="Google Shape;2160;p1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161" name="Google Shape;2161;p1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1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1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1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1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1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1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1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1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1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1" name="Google Shape;2171;p19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2172" name="Google Shape;2172;p1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173" name="Google Shape;2173;p1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1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1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1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1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1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1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1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1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1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3" name="Google Shape;2183;p19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2184" name="Google Shape;2184;p1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185" name="Google Shape;2185;p1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1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1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1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1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1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1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1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1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1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5" name="Google Shape;2195;p19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2196" name="Google Shape;2196;p1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197" name="Google Shape;2197;p1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1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1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1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1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1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1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2204;p1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2205;p1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2206;p1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7" name="Google Shape;2207;p19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2208" name="Google Shape;2208;p1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09" name="Google Shape;2209;p1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1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1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1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2213;p1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1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1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2216;p1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1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1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9" name="Google Shape;2219;p19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2220" name="Google Shape;2220;p1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21" name="Google Shape;2221;p1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1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2223;p1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1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1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1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1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2228;p1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2229;p1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1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1" name="Google Shape;2231;p19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2232" name="Google Shape;2232;p1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33" name="Google Shape;2233;p1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1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1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1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1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19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1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1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1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1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43" name="Google Shape;2243;p19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19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19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19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19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19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19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0" name="Google Shape;2250;p19"/>
          <p:cNvCxnSpPr>
            <a:stCxn id="2248" idx="0"/>
            <a:endCxn id="2239" idx="3"/>
          </p:cNvCxnSpPr>
          <p:nvPr/>
        </p:nvCxnSpPr>
        <p:spPr>
          <a:xfrm flipH="1" rot="10800000">
            <a:off x="5257338" y="1352496"/>
            <a:ext cx="1020900" cy="24207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51" name="Google Shape;2251;p19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2" name="Google Shape;22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2312" y="594611"/>
            <a:ext cx="1159903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3" name="Google Shape;2253;p19"/>
          <p:cNvSpPr/>
          <p:nvPr/>
        </p:nvSpPr>
        <p:spPr>
          <a:xfrm>
            <a:off x="522750" y="252000"/>
            <a:ext cx="3169800" cy="910200"/>
          </a:xfrm>
          <a:prstGeom prst="wedgeRoundRectCallout">
            <a:avLst>
              <a:gd fmla="val 153696" name="adj1"/>
              <a:gd fmla="val 38744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Die 7 aus Körbchen R1 hinzuzählen. Das schafft mein Rechensuperhirn mit Leichtigkeit.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7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20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2259" name="Google Shape;225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0" name="Google Shape;2260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1" name="Google Shape;2261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2" name="Google Shape;2262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3" name="Google Shape;2263;p20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2264" name="Google Shape;2264;p20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5" name="Google Shape;2265;p20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2266" name="Google Shape;2266;p2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67" name="Google Shape;2267;p2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2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2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2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2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2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2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2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2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2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7" name="Google Shape;2277;p20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2278" name="Google Shape;2278;p2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79" name="Google Shape;2279;p2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2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2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2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2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2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2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2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2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2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9" name="Google Shape;2289;p20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2290" name="Google Shape;2290;p2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91" name="Google Shape;2291;p2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2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2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2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2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2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2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2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2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2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1" name="Google Shape;2301;p20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2302" name="Google Shape;2302;p2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03" name="Google Shape;2303;p2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2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2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2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2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2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2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2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2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2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3" name="Google Shape;2313;p20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2314" name="Google Shape;2314;p2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15" name="Google Shape;2315;p2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2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2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2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2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2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2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2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2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2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5" name="Google Shape;2325;p20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2326" name="Google Shape;2326;p2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27" name="Google Shape;2327;p2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2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2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2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2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2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2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2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2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2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7" name="Google Shape;2337;p20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2338" name="Google Shape;2338;p2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39" name="Google Shape;2339;p2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2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2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2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2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2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2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2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2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2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9" name="Google Shape;2349;p20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2350" name="Google Shape;2350;p2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51" name="Google Shape;2351;p2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2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2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2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2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2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2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2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2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2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1" name="Google Shape;2361;p20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2362" name="Google Shape;2362;p2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63" name="Google Shape;2363;p2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2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2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2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2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20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20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2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2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2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73" name="Google Shape;2373;p20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20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20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20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20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20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0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0" name="Google Shape;2380;p20"/>
          <p:cNvCxnSpPr>
            <a:stCxn id="2378" idx="0"/>
            <a:endCxn id="2370" idx="3"/>
          </p:cNvCxnSpPr>
          <p:nvPr/>
        </p:nvCxnSpPr>
        <p:spPr>
          <a:xfrm flipH="1" rot="10800000">
            <a:off x="5257338" y="1356096"/>
            <a:ext cx="1181400" cy="2417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81" name="Google Shape;2381;p20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2" name="Google Shape;238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2312" y="594611"/>
            <a:ext cx="1159903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3" name="Google Shape;2383;p20"/>
          <p:cNvSpPr/>
          <p:nvPr/>
        </p:nvSpPr>
        <p:spPr>
          <a:xfrm>
            <a:off x="522750" y="252000"/>
            <a:ext cx="3169800" cy="910200"/>
          </a:xfrm>
          <a:prstGeom prst="wedgeRoundRectCallout">
            <a:avLst>
              <a:gd fmla="val 153696" name="adj1"/>
              <a:gd fmla="val 38744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Die 7 aus Körbchen R1 hinzuzählen. Das schafft mein Rechensuperhirn mit Leichtigkeit.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3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63" name="Google Shape;6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3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68" name="Google Shape;68;p3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70" name="Google Shape;70;p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1" name="Google Shape;71;p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oogle Shape;81;p3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82" name="Google Shape;82;p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3" name="Google Shape;83;p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3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5" name="Google Shape;95;p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106" name="Google Shape;106;p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7" name="Google Shape;107;p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118" name="Google Shape;118;p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9" name="Google Shape;119;p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130" name="Google Shape;130;p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1" name="Google Shape;131;p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p3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142" name="Google Shape;142;p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43" name="Google Shape;143;p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154" name="Google Shape;154;p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5" name="Google Shape;155;p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166" name="Google Shape;166;p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7" name="Google Shape;167;p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7" name="Google Shape;177;p3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74589" y="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170275" y="738250"/>
            <a:ext cx="3380100" cy="2058600"/>
          </a:xfrm>
          <a:prstGeom prst="wedgeRoundRectCallout">
            <a:avLst>
              <a:gd fmla="val 59589" name="adj1"/>
              <a:gd fmla="val 22671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Ich verfüge über ein Rechenwerk, die sogenannte ALU bzw.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Arithmetisch-Logische-Einheit (Unit)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Damit kann ich die 4 Grundrechenarten und logische Operationen wie UND, ODER, XOR usw. ausführen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6729" y="1613948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21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2389" name="Google Shape;2389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0" name="Google Shape;239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1" name="Google Shape;2391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2" name="Google Shape;2392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93" name="Google Shape;2393;p21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2394" name="Google Shape;2394;p21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5" name="Google Shape;2395;p21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2396" name="Google Shape;2396;p2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97" name="Google Shape;2397;p2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2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2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2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2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2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2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2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2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2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7" name="Google Shape;2407;p21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2408" name="Google Shape;2408;p2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09" name="Google Shape;2409;p2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2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2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2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2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2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2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2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2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2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9" name="Google Shape;2419;p21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2420" name="Google Shape;2420;p2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21" name="Google Shape;2421;p2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2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2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2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2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2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2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2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2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2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1" name="Google Shape;2431;p21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2432" name="Google Shape;2432;p2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33" name="Google Shape;2433;p2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2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2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2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2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2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2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2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2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2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3" name="Google Shape;2443;p21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2444" name="Google Shape;2444;p2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45" name="Google Shape;2445;p2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2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2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2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2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2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2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2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2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2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5" name="Google Shape;2455;p21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2456" name="Google Shape;2456;p2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57" name="Google Shape;2457;p2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2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2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2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2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2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2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2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2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2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21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2468" name="Google Shape;2468;p2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69" name="Google Shape;2469;p2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2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2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2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2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2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2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2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2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2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9" name="Google Shape;2479;p21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2480" name="Google Shape;2480;p2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81" name="Google Shape;2481;p2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2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2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2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2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2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2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2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2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2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1" name="Google Shape;2491;p21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2492" name="Google Shape;2492;p2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93" name="Google Shape;2493;p2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2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2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2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2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21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21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21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2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2" name="Google Shape;2502;p2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03" name="Google Shape;2503;p21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21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21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21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21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21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21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0" name="Google Shape;2510;p21"/>
          <p:cNvCxnSpPr>
            <a:stCxn id="2508" idx="0"/>
            <a:endCxn id="2501" idx="3"/>
          </p:cNvCxnSpPr>
          <p:nvPr/>
        </p:nvCxnSpPr>
        <p:spPr>
          <a:xfrm flipH="1" rot="10800000">
            <a:off x="5257338" y="1356096"/>
            <a:ext cx="1341600" cy="2417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11" name="Google Shape;2511;p21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2" name="Google Shape;251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2312" y="594611"/>
            <a:ext cx="1159903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p21"/>
          <p:cNvSpPr/>
          <p:nvPr/>
        </p:nvSpPr>
        <p:spPr>
          <a:xfrm>
            <a:off x="522750" y="252000"/>
            <a:ext cx="3169800" cy="910200"/>
          </a:xfrm>
          <a:prstGeom prst="wedgeRoundRectCallout">
            <a:avLst>
              <a:gd fmla="val 153696" name="adj1"/>
              <a:gd fmla="val 38744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Die 7 aus Körbchen R1 hinzuzählen. Das schafft mein Rechensuperhirn mit Leichtigkeit.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7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8" name="Google Shape;2518;p22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2519" name="Google Shape;251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0" name="Google Shape;252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1" name="Google Shape;2521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2" name="Google Shape;252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3" name="Google Shape;2523;p22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2524" name="Google Shape;2524;p22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5" name="Google Shape;2525;p22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2526" name="Google Shape;2526;p2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27" name="Google Shape;2527;p2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2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2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2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2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2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2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2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2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2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22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2538" name="Google Shape;2538;p2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39" name="Google Shape;2539;p2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2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2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2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2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2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2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2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2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2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9" name="Google Shape;2549;p22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2550" name="Google Shape;2550;p2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51" name="Google Shape;2551;p2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2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2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2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2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2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2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8" name="Google Shape;2558;p2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2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2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1" name="Google Shape;2561;p22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2562" name="Google Shape;2562;p2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63" name="Google Shape;2563;p2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2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2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2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2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2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2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2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2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2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73" name="Google Shape;2573;p22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2574" name="Google Shape;2574;p2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75" name="Google Shape;2575;p2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2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2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2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2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2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2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2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2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2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5" name="Google Shape;2585;p22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2586" name="Google Shape;2586;p2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87" name="Google Shape;2587;p2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2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2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2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2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2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2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2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2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2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7" name="Google Shape;2597;p22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2598" name="Google Shape;2598;p2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99" name="Google Shape;2599;p2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2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2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2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2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2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2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2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2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2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9" name="Google Shape;2609;p22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2610" name="Google Shape;2610;p2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611" name="Google Shape;2611;p2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2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2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2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2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2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2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2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2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2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1" name="Google Shape;2621;p22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2622" name="Google Shape;2622;p2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623" name="Google Shape;2623;p2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2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2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2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2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22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22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22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22"/>
              <p:cNvSpPr/>
              <p:nvPr/>
            </p:nvSpPr>
            <p:spPr>
              <a:xfrm>
                <a:off x="5808027" y="1374057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2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33" name="Google Shape;2633;p22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22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5" name="Google Shape;2635;p22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22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p22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22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9" name="Google Shape;2639;p22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0" name="Google Shape;2640;p22"/>
          <p:cNvCxnSpPr>
            <a:stCxn id="2638" idx="0"/>
            <a:endCxn id="2632" idx="3"/>
          </p:cNvCxnSpPr>
          <p:nvPr/>
        </p:nvCxnSpPr>
        <p:spPr>
          <a:xfrm flipH="1" rot="10800000">
            <a:off x="5257338" y="1356096"/>
            <a:ext cx="1502100" cy="2417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41" name="Google Shape;2641;p22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2" name="Google Shape;264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2312" y="594611"/>
            <a:ext cx="1159903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3" name="Google Shape;2643;p22"/>
          <p:cNvSpPr/>
          <p:nvPr/>
        </p:nvSpPr>
        <p:spPr>
          <a:xfrm>
            <a:off x="522750" y="252000"/>
            <a:ext cx="3169800" cy="910200"/>
          </a:xfrm>
          <a:prstGeom prst="wedgeRoundRectCallout">
            <a:avLst>
              <a:gd fmla="val 153696" name="adj1"/>
              <a:gd fmla="val 38744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Die 7 aus Körbchen R1 hinzuzählen. Das schafft mein Rechensuperhirn mit Leichtigkeit.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7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8" name="Google Shape;2648;p23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2649" name="Google Shape;264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0" name="Google Shape;265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1" name="Google Shape;265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2" name="Google Shape;265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53" name="Google Shape;2653;p23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2654" name="Google Shape;2654;p23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5" name="Google Shape;2655;p23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2656" name="Google Shape;2656;p2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657" name="Google Shape;2657;p2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2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2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2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2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2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2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2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2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2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7" name="Google Shape;2667;p23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2668" name="Google Shape;2668;p2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669" name="Google Shape;2669;p2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2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2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2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2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2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2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2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2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2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9" name="Google Shape;2679;p23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2680" name="Google Shape;2680;p2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681" name="Google Shape;2681;p2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2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2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2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2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2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2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2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2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2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1" name="Google Shape;2691;p23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2692" name="Google Shape;2692;p2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693" name="Google Shape;2693;p2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2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2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2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2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2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2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2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2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2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3" name="Google Shape;2703;p23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2704" name="Google Shape;2704;p2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705" name="Google Shape;2705;p2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2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2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2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2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2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2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2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2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2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5" name="Google Shape;2715;p23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2716" name="Google Shape;2716;p2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717" name="Google Shape;2717;p2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2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2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2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2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2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2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2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2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2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23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2728" name="Google Shape;2728;p2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729" name="Google Shape;2729;p2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2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2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2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2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2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2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2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2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2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9" name="Google Shape;2739;p23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2740" name="Google Shape;2740;p2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741" name="Google Shape;2741;p2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2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2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2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2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23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23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23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23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23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1" name="Google Shape;2751;p23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2752" name="Google Shape;2752;p23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753" name="Google Shape;2753;p23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23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23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23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23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23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23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23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23"/>
              <p:cNvSpPr/>
              <p:nvPr/>
            </p:nvSpPr>
            <p:spPr>
              <a:xfrm>
                <a:off x="5808027" y="1374057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23"/>
              <p:cNvSpPr/>
              <p:nvPr/>
            </p:nvSpPr>
            <p:spPr>
              <a:xfrm>
                <a:off x="6099961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63" name="Google Shape;2763;p23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23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23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23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23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23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23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0" name="Google Shape;2770;p23"/>
          <p:cNvCxnSpPr>
            <a:stCxn id="2768" idx="0"/>
            <a:endCxn id="2745" idx="4"/>
          </p:cNvCxnSpPr>
          <p:nvPr/>
        </p:nvCxnSpPr>
        <p:spPr>
          <a:xfrm flipH="1" rot="10800000">
            <a:off x="5257338" y="1607196"/>
            <a:ext cx="500700" cy="21660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71" name="Google Shape;2771;p23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2" name="Google Shape;27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2312" y="594611"/>
            <a:ext cx="1159903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3" name="Google Shape;2773;p23"/>
          <p:cNvSpPr/>
          <p:nvPr/>
        </p:nvSpPr>
        <p:spPr>
          <a:xfrm>
            <a:off x="522750" y="252000"/>
            <a:ext cx="3169800" cy="910200"/>
          </a:xfrm>
          <a:prstGeom prst="wedgeRoundRectCallout">
            <a:avLst>
              <a:gd fmla="val 153696" name="adj1"/>
              <a:gd fmla="val 38744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Die 7 aus Körbchen R1 hinzuzählen. Das schafft mein Rechensuperhirn mit Leichtigkeit.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7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8" name="Google Shape;2778;p24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2779" name="Google Shape;2779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0" name="Google Shape;2780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1" name="Google Shape;278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2" name="Google Shape;2782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3" name="Google Shape;2783;p24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2784" name="Google Shape;2784;p24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85" name="Google Shape;2785;p24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2786" name="Google Shape;2786;p2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787" name="Google Shape;2787;p2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2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2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2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2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2" name="Google Shape;2792;p2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2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2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2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2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7" name="Google Shape;2797;p24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2798" name="Google Shape;2798;p2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799" name="Google Shape;2799;p2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2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2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2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2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2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2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2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2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2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09" name="Google Shape;2809;p24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2810" name="Google Shape;2810;p2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811" name="Google Shape;2811;p2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1" name="Google Shape;2821;p24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2822" name="Google Shape;2822;p2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823" name="Google Shape;2823;p2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2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2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3" name="Google Shape;2833;p24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2834" name="Google Shape;2834;p2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835" name="Google Shape;2835;p2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2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2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2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2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2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2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2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2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2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5" name="Google Shape;2845;p24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2846" name="Google Shape;2846;p2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847" name="Google Shape;2847;p2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2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2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2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2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2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2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2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2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2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7" name="Google Shape;2857;p24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2858" name="Google Shape;2858;p2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859" name="Google Shape;2859;p2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2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2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2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2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2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2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2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2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2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69" name="Google Shape;2869;p24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2870" name="Google Shape;2870;p2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871" name="Google Shape;2871;p24"/>
              <p:cNvSpPr/>
              <p:nvPr/>
            </p:nvSpPr>
            <p:spPr>
              <a:xfrm>
                <a:off x="3472826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24"/>
              <p:cNvSpPr/>
              <p:nvPr/>
            </p:nvSpPr>
            <p:spPr>
              <a:xfrm>
                <a:off x="42304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24"/>
              <p:cNvSpPr/>
              <p:nvPr/>
            </p:nvSpPr>
            <p:spPr>
              <a:xfrm>
                <a:off x="45223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24"/>
              <p:cNvSpPr/>
              <p:nvPr/>
            </p:nvSpPr>
            <p:spPr>
              <a:xfrm>
                <a:off x="48142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24"/>
              <p:cNvSpPr/>
              <p:nvPr/>
            </p:nvSpPr>
            <p:spPr>
              <a:xfrm>
                <a:off x="510614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2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2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2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2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2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1" name="Google Shape;2881;p24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2882" name="Google Shape;2882;p2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883" name="Google Shape;2883;p2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2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2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2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2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24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24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24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24"/>
              <p:cNvSpPr/>
              <p:nvPr/>
            </p:nvSpPr>
            <p:spPr>
              <a:xfrm>
                <a:off x="5808027" y="1374057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24"/>
              <p:cNvSpPr/>
              <p:nvPr/>
            </p:nvSpPr>
            <p:spPr>
              <a:xfrm>
                <a:off x="6099961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93" name="Google Shape;2893;p24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24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24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6" name="Google Shape;2896;p24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7" name="Google Shape;2897;p24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8" name="Google Shape;2898;p24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9" name="Google Shape;2899;p24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0" name="Google Shape;2900;p24"/>
          <p:cNvCxnSpPr>
            <a:stCxn id="2898" idx="0"/>
            <a:endCxn id="2872" idx="3"/>
          </p:cNvCxnSpPr>
          <p:nvPr/>
        </p:nvCxnSpPr>
        <p:spPr>
          <a:xfrm flipH="1" rot="10800000">
            <a:off x="5257338" y="1584096"/>
            <a:ext cx="218700" cy="2189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01" name="Google Shape;2901;p24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2" name="Google Shape;290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2312" y="594611"/>
            <a:ext cx="1159903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3" name="Google Shape;2903;p24"/>
          <p:cNvSpPr/>
          <p:nvPr/>
        </p:nvSpPr>
        <p:spPr>
          <a:xfrm>
            <a:off x="522750" y="252000"/>
            <a:ext cx="3169800" cy="910200"/>
          </a:xfrm>
          <a:prstGeom prst="wedgeRoundRectCallout">
            <a:avLst>
              <a:gd fmla="val 153696" name="adj1"/>
              <a:gd fmla="val 38744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Die 7 aus Körbchen R1 hinzuzählen. Das schafft mein Rechensuperhirn mit Leichtigkeit.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7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" name="Google Shape;2908;p25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2909" name="Google Shape;2909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0" name="Google Shape;2910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1" name="Google Shape;2911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2" name="Google Shape;2912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13" name="Google Shape;2913;p25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2914" name="Google Shape;2914;p25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5" name="Google Shape;2915;p25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2916" name="Google Shape;2916;p2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917" name="Google Shape;2917;p2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2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2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2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2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2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2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2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2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2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7" name="Google Shape;2927;p25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2928" name="Google Shape;2928;p2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929" name="Google Shape;2929;p2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2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2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2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2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2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2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2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2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2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9" name="Google Shape;2939;p25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2940" name="Google Shape;2940;p2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941" name="Google Shape;2941;p2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2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2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2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2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2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2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2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2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2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1" name="Google Shape;2951;p25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2952" name="Google Shape;2952;p2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953" name="Google Shape;2953;p2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2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2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2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2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2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2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2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2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2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3" name="Google Shape;2963;p25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2964" name="Google Shape;2964;p2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965" name="Google Shape;2965;p2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2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2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2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2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2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2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2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2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4" name="Google Shape;2974;p2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5" name="Google Shape;2975;p25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2976" name="Google Shape;2976;p2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977" name="Google Shape;2977;p2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" name="Google Shape;2978;p2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2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2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1" name="Google Shape;2981;p2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2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2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2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2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2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7" name="Google Shape;2987;p25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2988" name="Google Shape;2988;p2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989" name="Google Shape;2989;p2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2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2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2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2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2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5" name="Google Shape;2995;p2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6" name="Google Shape;2996;p2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2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2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9" name="Google Shape;2999;p25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3000" name="Google Shape;3000;p2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01" name="Google Shape;3001;p25"/>
              <p:cNvSpPr/>
              <p:nvPr/>
            </p:nvSpPr>
            <p:spPr>
              <a:xfrm>
                <a:off x="3472826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2" name="Google Shape;3002;p25"/>
              <p:cNvSpPr/>
              <p:nvPr/>
            </p:nvSpPr>
            <p:spPr>
              <a:xfrm>
                <a:off x="3764737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25"/>
              <p:cNvSpPr/>
              <p:nvPr/>
            </p:nvSpPr>
            <p:spPr>
              <a:xfrm>
                <a:off x="45223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25"/>
              <p:cNvSpPr/>
              <p:nvPr/>
            </p:nvSpPr>
            <p:spPr>
              <a:xfrm>
                <a:off x="48142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25"/>
              <p:cNvSpPr/>
              <p:nvPr/>
            </p:nvSpPr>
            <p:spPr>
              <a:xfrm>
                <a:off x="510614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2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7" name="Google Shape;3007;p2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8" name="Google Shape;3008;p2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p2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2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1" name="Google Shape;3011;p25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3012" name="Google Shape;3012;p2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13" name="Google Shape;3013;p2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2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2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2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2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25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25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25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25"/>
              <p:cNvSpPr/>
              <p:nvPr/>
            </p:nvSpPr>
            <p:spPr>
              <a:xfrm>
                <a:off x="5808027" y="1374057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25"/>
              <p:cNvSpPr/>
              <p:nvPr/>
            </p:nvSpPr>
            <p:spPr>
              <a:xfrm>
                <a:off x="6099961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23" name="Google Shape;3023;p25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25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25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25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25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25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25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0" name="Google Shape;3030;p25"/>
          <p:cNvCxnSpPr>
            <a:stCxn id="3028" idx="0"/>
            <a:endCxn id="3003" idx="3"/>
          </p:cNvCxnSpPr>
          <p:nvPr/>
        </p:nvCxnSpPr>
        <p:spPr>
          <a:xfrm flipH="1" rot="10800000">
            <a:off x="5257338" y="1584096"/>
            <a:ext cx="379200" cy="2189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31" name="Google Shape;3031;p25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2" name="Google Shape;303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2312" y="594611"/>
            <a:ext cx="1159903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3" name="Google Shape;3033;p25"/>
          <p:cNvSpPr/>
          <p:nvPr/>
        </p:nvSpPr>
        <p:spPr>
          <a:xfrm>
            <a:off x="522750" y="252000"/>
            <a:ext cx="3169800" cy="910200"/>
          </a:xfrm>
          <a:prstGeom prst="wedgeRoundRectCallout">
            <a:avLst>
              <a:gd fmla="val 153696" name="adj1"/>
              <a:gd fmla="val 38744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Die 7 aus Körbchen R1 hinzuzählen. Das schafft mein Rechensuperhirn mit Leichtigkeit.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7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8" name="Google Shape;3038;p26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3039" name="Google Shape;3039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0" name="Google Shape;3040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1" name="Google Shape;3041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2" name="Google Shape;3042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3" name="Google Shape;3043;p26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3044" name="Google Shape;3044;p26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5" name="Google Shape;3045;p26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3046" name="Google Shape;3046;p2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47" name="Google Shape;3047;p2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2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2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2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2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2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2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2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2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2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57" name="Google Shape;3057;p26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3058" name="Google Shape;3058;p2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59" name="Google Shape;3059;p2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2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2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2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2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2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2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2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2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2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9" name="Google Shape;3069;p26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3070" name="Google Shape;3070;p2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71" name="Google Shape;3071;p2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2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2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2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2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2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2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2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2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2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81" name="Google Shape;3081;p26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3082" name="Google Shape;3082;p2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83" name="Google Shape;3083;p2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2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2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2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2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2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2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2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2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2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3" name="Google Shape;3093;p26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3094" name="Google Shape;3094;p2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095" name="Google Shape;3095;p2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2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2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2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2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2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2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2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2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2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5" name="Google Shape;3105;p26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3106" name="Google Shape;3106;p2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107" name="Google Shape;3107;p2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2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2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2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2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2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2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2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2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2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7" name="Google Shape;3117;p26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3118" name="Google Shape;3118;p2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119" name="Google Shape;3119;p2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2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2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2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2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2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2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6" name="Google Shape;3126;p2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2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2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9" name="Google Shape;3129;p26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3130" name="Google Shape;3130;p2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131" name="Google Shape;3131;p26"/>
              <p:cNvSpPr/>
              <p:nvPr/>
            </p:nvSpPr>
            <p:spPr>
              <a:xfrm>
                <a:off x="3472826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26"/>
              <p:cNvSpPr/>
              <p:nvPr/>
            </p:nvSpPr>
            <p:spPr>
              <a:xfrm>
                <a:off x="3764737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p2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p26"/>
              <p:cNvSpPr/>
              <p:nvPr/>
            </p:nvSpPr>
            <p:spPr>
              <a:xfrm>
                <a:off x="48142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26"/>
              <p:cNvSpPr/>
              <p:nvPr/>
            </p:nvSpPr>
            <p:spPr>
              <a:xfrm>
                <a:off x="510614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2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p2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p2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2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2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1" name="Google Shape;3141;p26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3142" name="Google Shape;3142;p2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143" name="Google Shape;3143;p2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4" name="Google Shape;3144;p2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2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2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2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26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26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26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26"/>
              <p:cNvSpPr/>
              <p:nvPr/>
            </p:nvSpPr>
            <p:spPr>
              <a:xfrm>
                <a:off x="5808027" y="1374057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26"/>
              <p:cNvSpPr/>
              <p:nvPr/>
            </p:nvSpPr>
            <p:spPr>
              <a:xfrm>
                <a:off x="6099961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53" name="Google Shape;3153;p26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4" name="Google Shape;3154;p26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5" name="Google Shape;3155;p26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6" name="Google Shape;3156;p26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7" name="Google Shape;3157;p26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8" name="Google Shape;3158;p26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9" name="Google Shape;3159;p26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0" name="Google Shape;3160;p26"/>
          <p:cNvSpPr/>
          <p:nvPr/>
        </p:nvSpPr>
        <p:spPr>
          <a:xfrm>
            <a:off x="4063053" y="1150650"/>
            <a:ext cx="844800" cy="567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22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1" name="Google Shape;3161;p26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2" name="Google Shape;3162;p26"/>
          <p:cNvSpPr/>
          <p:nvPr/>
        </p:nvSpPr>
        <p:spPr>
          <a:xfrm>
            <a:off x="270000" y="240450"/>
            <a:ext cx="2739900" cy="910200"/>
          </a:xfrm>
          <a:prstGeom prst="wedgeRoundRectCallout">
            <a:avLst>
              <a:gd fmla="val 61305" name="adj1"/>
              <a:gd fmla="val 43721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Das Ergebnis lautet 13 und muss jetzt nur noch in Körbchen R2 abgelegt werden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3" name="Google Shape;316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0075" y="795573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7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8" name="Google Shape;3168;p27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3169" name="Google Shape;3169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0" name="Google Shape;3170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1" name="Google Shape;3171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2" name="Google Shape;3172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3" name="Google Shape;3173;p27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3174" name="Google Shape;3174;p27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5" name="Google Shape;3175;p27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3176" name="Google Shape;3176;p2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177" name="Google Shape;3177;p2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2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2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2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2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2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3" name="Google Shape;3183;p2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2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2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2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7" name="Google Shape;3187;p27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3188" name="Google Shape;3188;p2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189" name="Google Shape;3189;p2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0" name="Google Shape;3190;p2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1" name="Google Shape;3191;p2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2" name="Google Shape;3192;p2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3" name="Google Shape;3193;p2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2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2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6" name="Google Shape;3196;p2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7" name="Google Shape;3197;p2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2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9" name="Google Shape;3199;p27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3200" name="Google Shape;3200;p2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01" name="Google Shape;3201;p2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2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2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4" name="Google Shape;3204;p2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5" name="Google Shape;3205;p2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2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7" name="Google Shape;3207;p2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8" name="Google Shape;3208;p2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2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2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1" name="Google Shape;3211;p27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3212" name="Google Shape;3212;p2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13" name="Google Shape;3213;p2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2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2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2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2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2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p2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p2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2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2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3" name="Google Shape;3223;p27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3224" name="Google Shape;3224;p2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25" name="Google Shape;3225;p2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2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2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2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2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p2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2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2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2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2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35" name="Google Shape;3235;p27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3236" name="Google Shape;3236;p2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37" name="Google Shape;3237;p2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2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2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p2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2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p2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3" name="Google Shape;3243;p2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4" name="Google Shape;3244;p2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5" name="Google Shape;3245;p2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6" name="Google Shape;3246;p2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7" name="Google Shape;3247;p27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3248" name="Google Shape;3248;p2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49" name="Google Shape;3249;p2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2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2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p2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2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2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2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2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2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2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9" name="Google Shape;3259;p27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3260" name="Google Shape;3260;p2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61" name="Google Shape;3261;p27"/>
              <p:cNvSpPr/>
              <p:nvPr/>
            </p:nvSpPr>
            <p:spPr>
              <a:xfrm>
                <a:off x="3472826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27"/>
              <p:cNvSpPr/>
              <p:nvPr/>
            </p:nvSpPr>
            <p:spPr>
              <a:xfrm>
                <a:off x="3764737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2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27"/>
              <p:cNvSpPr/>
              <p:nvPr/>
            </p:nvSpPr>
            <p:spPr>
              <a:xfrm>
                <a:off x="48142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27"/>
              <p:cNvSpPr/>
              <p:nvPr/>
            </p:nvSpPr>
            <p:spPr>
              <a:xfrm>
                <a:off x="510614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2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2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2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2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2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1" name="Google Shape;3271;p27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3272" name="Google Shape;3272;p2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73" name="Google Shape;3273;p2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2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2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2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2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27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27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27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27"/>
              <p:cNvSpPr/>
              <p:nvPr/>
            </p:nvSpPr>
            <p:spPr>
              <a:xfrm>
                <a:off x="5808027" y="1374057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27"/>
              <p:cNvSpPr/>
              <p:nvPr/>
            </p:nvSpPr>
            <p:spPr>
              <a:xfrm>
                <a:off x="6099961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83" name="Google Shape;3283;p27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4" name="Google Shape;3284;p27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5" name="Google Shape;3285;p27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6" name="Google Shape;3286;p27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7" name="Google Shape;3287;p27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8" name="Google Shape;3288;p27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9" name="Google Shape;3289;p27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0" name="Google Shape;3290;p27"/>
          <p:cNvSpPr/>
          <p:nvPr/>
        </p:nvSpPr>
        <p:spPr>
          <a:xfrm>
            <a:off x="4063053" y="1150650"/>
            <a:ext cx="844800" cy="567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22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91" name="Google Shape;3291;p27"/>
          <p:cNvCxnSpPr>
            <a:stCxn id="3290" idx="6"/>
            <a:endCxn id="3171" idx="0"/>
          </p:cNvCxnSpPr>
          <p:nvPr/>
        </p:nvCxnSpPr>
        <p:spPr>
          <a:xfrm>
            <a:off x="4907853" y="1434450"/>
            <a:ext cx="1899900" cy="24060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92" name="Google Shape;3292;p27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3" name="Google Shape;329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0075" y="795573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7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8" name="Google Shape;3298;p28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3299" name="Google Shape;3299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0" name="Google Shape;3300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1" name="Google Shape;3301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2" name="Google Shape;3302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03" name="Google Shape;3303;p28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3304" name="Google Shape;3304;p28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5" name="Google Shape;3305;p28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3306" name="Google Shape;3306;p2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307" name="Google Shape;3307;p2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2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2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p2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2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p2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p2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2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5" name="Google Shape;3315;p2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2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7" name="Google Shape;3317;p28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3318" name="Google Shape;3318;p2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319" name="Google Shape;3319;p2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2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2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2" name="Google Shape;3322;p2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3" name="Google Shape;3323;p2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2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2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2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2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2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9" name="Google Shape;3329;p28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3330" name="Google Shape;3330;p2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331" name="Google Shape;3331;p2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2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2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4" name="Google Shape;3334;p2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5" name="Google Shape;3335;p2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p2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p2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2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p2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0" name="Google Shape;3340;p2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1" name="Google Shape;3341;p28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3342" name="Google Shape;3342;p2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343" name="Google Shape;3343;p2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p2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p2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p2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p2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p2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9" name="Google Shape;3349;p2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0" name="Google Shape;3350;p2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1" name="Google Shape;3351;p2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p2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3" name="Google Shape;3353;p28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3354" name="Google Shape;3354;p2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355" name="Google Shape;3355;p2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p2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7" name="Google Shape;3357;p2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2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0" name="Google Shape;3360;p2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p2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2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4" name="Google Shape;3364;p2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5" name="Google Shape;3365;p28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3366" name="Google Shape;3366;p2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367" name="Google Shape;3367;p2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p2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2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2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p2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3" name="Google Shape;3373;p2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2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2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6" name="Google Shape;3376;p2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7" name="Google Shape;3377;p28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3378" name="Google Shape;3378;p2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379" name="Google Shape;3379;p2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0" name="Google Shape;3380;p2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1" name="Google Shape;3381;p2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2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3" name="Google Shape;3383;p2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2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5" name="Google Shape;3385;p2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6" name="Google Shape;3386;p2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7" name="Google Shape;3387;p2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8" name="Google Shape;3388;p2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9" name="Google Shape;3389;p28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3390" name="Google Shape;3390;p2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391" name="Google Shape;3391;p28"/>
              <p:cNvSpPr/>
              <p:nvPr/>
            </p:nvSpPr>
            <p:spPr>
              <a:xfrm>
                <a:off x="3472826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28"/>
              <p:cNvSpPr/>
              <p:nvPr/>
            </p:nvSpPr>
            <p:spPr>
              <a:xfrm>
                <a:off x="3764737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3" name="Google Shape;3393;p2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4" name="Google Shape;3394;p28"/>
              <p:cNvSpPr/>
              <p:nvPr/>
            </p:nvSpPr>
            <p:spPr>
              <a:xfrm>
                <a:off x="48142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5" name="Google Shape;3395;p28"/>
              <p:cNvSpPr/>
              <p:nvPr/>
            </p:nvSpPr>
            <p:spPr>
              <a:xfrm>
                <a:off x="510614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6" name="Google Shape;3396;p2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7" name="Google Shape;3397;p2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2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9" name="Google Shape;3399;p2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2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1" name="Google Shape;3401;p28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3402" name="Google Shape;3402;p2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403" name="Google Shape;3403;p2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4" name="Google Shape;3404;p2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5" name="Google Shape;3405;p2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6" name="Google Shape;3406;p2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2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8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9" name="Google Shape;3409;p28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0" name="Google Shape;3410;p28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1" name="Google Shape;3411;p28"/>
              <p:cNvSpPr/>
              <p:nvPr/>
            </p:nvSpPr>
            <p:spPr>
              <a:xfrm>
                <a:off x="5808027" y="1374057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2" name="Google Shape;3412;p28"/>
              <p:cNvSpPr/>
              <p:nvPr/>
            </p:nvSpPr>
            <p:spPr>
              <a:xfrm>
                <a:off x="6099961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13" name="Google Shape;3413;p28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4" name="Google Shape;3414;p28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5" name="Google Shape;3415;p28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6" name="Google Shape;3416;p28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7" name="Google Shape;3417;p28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8" name="Google Shape;3418;p28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9" name="Google Shape;3419;p28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0" name="Google Shape;3420;p28"/>
          <p:cNvSpPr/>
          <p:nvPr/>
        </p:nvSpPr>
        <p:spPr>
          <a:xfrm>
            <a:off x="4002653" y="2183868"/>
            <a:ext cx="844800" cy="567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22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1" name="Google Shape;3421;p28"/>
          <p:cNvCxnSpPr>
            <a:stCxn id="3420" idx="6"/>
            <a:endCxn id="3301" idx="0"/>
          </p:cNvCxnSpPr>
          <p:nvPr/>
        </p:nvCxnSpPr>
        <p:spPr>
          <a:xfrm>
            <a:off x="4847453" y="2467668"/>
            <a:ext cx="1960200" cy="13725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22" name="Google Shape;3422;p28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3" name="Google Shape;342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7363" y="1719598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7" name="Shape 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8" name="Google Shape;3428;p29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3429" name="Google Shape;342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0" name="Google Shape;3430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1" name="Google Shape;343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2" name="Google Shape;3432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33" name="Google Shape;3433;p29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3434" name="Google Shape;3434;p29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35" name="Google Shape;3435;p29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3436" name="Google Shape;3436;p2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437" name="Google Shape;3437;p2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8" name="Google Shape;3438;p2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9" name="Google Shape;3439;p2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0" name="Google Shape;3440;p2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1" name="Google Shape;3441;p2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2" name="Google Shape;3442;p2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3" name="Google Shape;3443;p2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4" name="Google Shape;3444;p2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5" name="Google Shape;3445;p2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6" name="Google Shape;3446;p2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7" name="Google Shape;3447;p29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3448" name="Google Shape;3448;p2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449" name="Google Shape;3449;p2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p2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2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2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2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2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2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2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2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2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9" name="Google Shape;3459;p29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3460" name="Google Shape;3460;p2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461" name="Google Shape;3461;p2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2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2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2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2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2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2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2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p2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2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29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3472" name="Google Shape;3472;p2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473" name="Google Shape;3473;p2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2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2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2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2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8" name="Google Shape;3478;p2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2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2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2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2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3" name="Google Shape;3483;p29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3484" name="Google Shape;3484;p2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485" name="Google Shape;3485;p2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2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2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2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2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2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2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p2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2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2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5" name="Google Shape;3495;p29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3496" name="Google Shape;3496;p2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497" name="Google Shape;3497;p2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2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2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2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2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2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2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2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2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2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7" name="Google Shape;3507;p29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3508" name="Google Shape;3508;p2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509" name="Google Shape;3509;p2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2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2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2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p2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2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2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2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2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2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9" name="Google Shape;3519;p29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3520" name="Google Shape;3520;p2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521" name="Google Shape;3521;p29"/>
              <p:cNvSpPr/>
              <p:nvPr/>
            </p:nvSpPr>
            <p:spPr>
              <a:xfrm>
                <a:off x="3472826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29"/>
              <p:cNvSpPr/>
              <p:nvPr/>
            </p:nvSpPr>
            <p:spPr>
              <a:xfrm>
                <a:off x="3764737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2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29"/>
              <p:cNvSpPr/>
              <p:nvPr/>
            </p:nvSpPr>
            <p:spPr>
              <a:xfrm>
                <a:off x="48142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29"/>
              <p:cNvSpPr/>
              <p:nvPr/>
            </p:nvSpPr>
            <p:spPr>
              <a:xfrm>
                <a:off x="510614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2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2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2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2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2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1" name="Google Shape;3531;p29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3532" name="Google Shape;3532;p2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533" name="Google Shape;3533;p2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2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2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2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2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29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29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29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29"/>
              <p:cNvSpPr/>
              <p:nvPr/>
            </p:nvSpPr>
            <p:spPr>
              <a:xfrm>
                <a:off x="5808027" y="1374057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29"/>
              <p:cNvSpPr/>
              <p:nvPr/>
            </p:nvSpPr>
            <p:spPr>
              <a:xfrm>
                <a:off x="6099961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43" name="Google Shape;3543;p29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4" name="Google Shape;3544;p29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5" name="Google Shape;3545;p29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6" name="Google Shape;3546;p29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7" name="Google Shape;3547;p29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8" name="Google Shape;3548;p29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9" name="Google Shape;3549;p29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0" name="Google Shape;3550;p29"/>
          <p:cNvSpPr/>
          <p:nvPr/>
        </p:nvSpPr>
        <p:spPr>
          <a:xfrm>
            <a:off x="4149603" y="3240968"/>
            <a:ext cx="844800" cy="567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22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1" name="Google Shape;3551;p29"/>
          <p:cNvCxnSpPr>
            <a:stCxn id="3550" idx="6"/>
            <a:endCxn id="3431" idx="0"/>
          </p:cNvCxnSpPr>
          <p:nvPr/>
        </p:nvCxnSpPr>
        <p:spPr>
          <a:xfrm>
            <a:off x="4994403" y="3524768"/>
            <a:ext cx="1813200" cy="315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52" name="Google Shape;3552;p29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3" name="Google Shape;35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7363" y="2795273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7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8" name="Google Shape;3558;p30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3559" name="Google Shape;355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0" name="Google Shape;3560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1" name="Google Shape;3561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2" name="Google Shape;3562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63" name="Google Shape;3563;p30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3564" name="Google Shape;3564;p30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65" name="Google Shape;3565;p30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3566" name="Google Shape;3566;p3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567" name="Google Shape;3567;p3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3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3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3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3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3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3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3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3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3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7" name="Google Shape;3577;p30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3578" name="Google Shape;3578;p3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579" name="Google Shape;3579;p3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3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3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3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3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3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3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3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3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3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9" name="Google Shape;3589;p30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3590" name="Google Shape;3590;p3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591" name="Google Shape;3591;p3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2" name="Google Shape;3592;p3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3" name="Google Shape;3593;p3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94;p3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95;p3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96;p3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97;p3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98;p3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9" name="Google Shape;3599;p3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0" name="Google Shape;3600;p3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01" name="Google Shape;3601;p30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3602" name="Google Shape;3602;p3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603" name="Google Shape;3603;p3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4" name="Google Shape;3604;p3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5" name="Google Shape;3605;p3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6" name="Google Shape;3606;p3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7" name="Google Shape;3607;p3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8" name="Google Shape;3608;p3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9" name="Google Shape;3609;p3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0" name="Google Shape;3610;p3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1" name="Google Shape;3611;p3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2" name="Google Shape;3612;p3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13" name="Google Shape;3613;p30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3614" name="Google Shape;3614;p3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615" name="Google Shape;3615;p3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6" name="Google Shape;3616;p3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7" name="Google Shape;3617;p3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8" name="Google Shape;3618;p3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3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3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1" name="Google Shape;3621;p3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2" name="Google Shape;3622;p3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3" name="Google Shape;3623;p3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4" name="Google Shape;3624;p3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5" name="Google Shape;3625;p30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3626" name="Google Shape;3626;p3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627" name="Google Shape;3627;p3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8" name="Google Shape;3628;p3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9" name="Google Shape;3629;p3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0" name="Google Shape;3630;p3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1" name="Google Shape;3631;p3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2" name="Google Shape;3632;p3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3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4" name="Google Shape;3634;p3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5" name="Google Shape;3635;p3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6" name="Google Shape;3636;p3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7" name="Google Shape;3637;p30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3638" name="Google Shape;3638;p3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639" name="Google Shape;3639;p3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0" name="Google Shape;3640;p3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1" name="Google Shape;3641;p3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2" name="Google Shape;3642;p3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3" name="Google Shape;3643;p3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4" name="Google Shape;3644;p3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5" name="Google Shape;3645;p3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6" name="Google Shape;3646;p3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7" name="Google Shape;3647;p3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8" name="Google Shape;3648;p3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49" name="Google Shape;3649;p30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3650" name="Google Shape;3650;p3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651" name="Google Shape;3651;p30"/>
              <p:cNvSpPr/>
              <p:nvPr/>
            </p:nvSpPr>
            <p:spPr>
              <a:xfrm>
                <a:off x="3472826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2" name="Google Shape;3652;p30"/>
              <p:cNvSpPr/>
              <p:nvPr/>
            </p:nvSpPr>
            <p:spPr>
              <a:xfrm>
                <a:off x="3764737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3" name="Google Shape;3653;p3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4" name="Google Shape;3654;p30"/>
              <p:cNvSpPr/>
              <p:nvPr/>
            </p:nvSpPr>
            <p:spPr>
              <a:xfrm>
                <a:off x="48142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5" name="Google Shape;3655;p30"/>
              <p:cNvSpPr/>
              <p:nvPr/>
            </p:nvSpPr>
            <p:spPr>
              <a:xfrm>
                <a:off x="510614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6" name="Google Shape;3656;p3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7" name="Google Shape;3657;p3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8" name="Google Shape;3658;p3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9" name="Google Shape;3659;p3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0" name="Google Shape;3660;p3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61" name="Google Shape;3661;p30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3662" name="Google Shape;3662;p3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663" name="Google Shape;3663;p3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4" name="Google Shape;3664;p3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5" name="Google Shape;3665;p3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6" name="Google Shape;3666;p3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7" name="Google Shape;3667;p3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8" name="Google Shape;3668;p30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9" name="Google Shape;3669;p30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0" name="Google Shape;3670;p30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30"/>
              <p:cNvSpPr/>
              <p:nvPr/>
            </p:nvSpPr>
            <p:spPr>
              <a:xfrm>
                <a:off x="5808027" y="1374057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2" name="Google Shape;3672;p30"/>
              <p:cNvSpPr/>
              <p:nvPr/>
            </p:nvSpPr>
            <p:spPr>
              <a:xfrm>
                <a:off x="6099961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73" name="Google Shape;3673;p30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4" name="Google Shape;3674;p30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5" name="Google Shape;3675;p30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6" name="Google Shape;3676;p30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7" name="Google Shape;3677;p30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8" name="Google Shape;3678;p30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9" name="Google Shape;3679;p30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0" name="Google Shape;3680;p30"/>
          <p:cNvSpPr/>
          <p:nvPr/>
        </p:nvSpPr>
        <p:spPr>
          <a:xfrm>
            <a:off x="6357577" y="3773193"/>
            <a:ext cx="844800" cy="567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22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1" name="Google Shape;3681;p30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2" name="Google Shape;368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0875" y="3209248"/>
            <a:ext cx="1258875" cy="1774608"/>
          </a:xfrm>
          <a:prstGeom prst="rect">
            <a:avLst/>
          </a:prstGeom>
          <a:noFill/>
          <a:ln>
            <a:noFill/>
          </a:ln>
        </p:spPr>
      </p:pic>
      <p:sp>
        <p:nvSpPr>
          <p:cNvPr id="3683" name="Google Shape;3683;p30"/>
          <p:cNvSpPr/>
          <p:nvPr/>
        </p:nvSpPr>
        <p:spPr>
          <a:xfrm>
            <a:off x="2580975" y="2570175"/>
            <a:ext cx="2739900" cy="1084800"/>
          </a:xfrm>
          <a:prstGeom prst="wedgeRoundRectCallout">
            <a:avLst>
              <a:gd fmla="val 61305" name="adj1"/>
              <a:gd fmla="val 43721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Befehl ausgeführt! Die Zahlen aus R0 und R1 habe ich addiert und das Ergebnis habe ich in R2 gespeichert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4"/>
          <p:cNvGrpSpPr/>
          <p:nvPr/>
        </p:nvGrpSpPr>
        <p:grpSpPr>
          <a:xfrm>
            <a:off x="2850042" y="3840304"/>
            <a:ext cx="6293965" cy="1303190"/>
            <a:chOff x="2221409" y="3718077"/>
            <a:chExt cx="4589445" cy="753376"/>
          </a:xfrm>
        </p:grpSpPr>
        <p:pic>
          <p:nvPicPr>
            <p:cNvPr id="191" name="Google Shape;19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4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196" name="Google Shape;196;p4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9" name="Google Shape;199;p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" name="Google Shape;209;p4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210" name="Google Shape;210;p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11" name="Google Shape;211;p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4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222" name="Google Shape;222;p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3" name="Google Shape;223;p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4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234" name="Google Shape;234;p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5" name="Google Shape;235;p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" name="Google Shape;245;p4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246" name="Google Shape;246;p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7" name="Google Shape;247;p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7" name="Google Shape;257;p4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258" name="Google Shape;258;p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9" name="Google Shape;259;p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4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270" name="Google Shape;270;p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71" name="Google Shape;271;p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1" name="Google Shape;281;p4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282" name="Google Shape;282;p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83" name="Google Shape;283;p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" name="Google Shape;293;p4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294" name="Google Shape;294;p4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95" name="Google Shape;295;p4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5" name="Google Shape;305;p4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"/>
          <p:cNvSpPr txBox="1"/>
          <p:nvPr/>
        </p:nvSpPr>
        <p:spPr>
          <a:xfrm>
            <a:off x="74589" y="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150" y="2912707"/>
            <a:ext cx="1258875" cy="170709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"/>
          <p:cNvSpPr/>
          <p:nvPr/>
        </p:nvSpPr>
        <p:spPr>
          <a:xfrm>
            <a:off x="789825" y="1453225"/>
            <a:ext cx="3780600" cy="1459500"/>
          </a:xfrm>
          <a:prstGeom prst="wedgeRoundRectCallout">
            <a:avLst>
              <a:gd fmla="val 72121" name="adj1"/>
              <a:gd fmla="val 85373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Berechnungen brauchen Speicher für Operanten und Ergebnisse. Dafür habe ich Register. Man kann sich diese Register als einfache Körbchen vorstellen, in denen die Zahlen abgelegt werden. Manche nennen sie auch </a:t>
            </a:r>
            <a:r>
              <a:rPr b="1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Variablen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7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" name="Google Shape;3688;p31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3689" name="Google Shape;3689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0" name="Google Shape;3690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1" name="Google Shape;3691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2" name="Google Shape;369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93" name="Google Shape;3693;p31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3694" name="Google Shape;3694;p31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95" name="Google Shape;3695;p31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3696" name="Google Shape;3696;p3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697" name="Google Shape;3697;p3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8" name="Google Shape;3698;p3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9" name="Google Shape;3699;p3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0" name="Google Shape;3700;p3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1" name="Google Shape;3701;p3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2" name="Google Shape;3702;p3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3" name="Google Shape;3703;p3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4" name="Google Shape;3704;p3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5" name="Google Shape;3705;p3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6" name="Google Shape;3706;p3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07" name="Google Shape;3707;p31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3708" name="Google Shape;3708;p3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09" name="Google Shape;3709;p3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0" name="Google Shape;3710;p3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1" name="Google Shape;3711;p3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p3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3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4" name="Google Shape;3714;p3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5" name="Google Shape;3715;p3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6" name="Google Shape;3716;p3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7" name="Google Shape;3717;p3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8" name="Google Shape;3718;p3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9" name="Google Shape;3719;p31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3720" name="Google Shape;3720;p3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21" name="Google Shape;3721;p3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2" name="Google Shape;3722;p3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3" name="Google Shape;3723;p3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p3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5" name="Google Shape;3725;p3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6" name="Google Shape;3726;p3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7" name="Google Shape;3727;p3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8" name="Google Shape;3728;p3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9" name="Google Shape;3729;p3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0" name="Google Shape;3730;p3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1" name="Google Shape;3731;p31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3732" name="Google Shape;3732;p3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33" name="Google Shape;3733;p3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4" name="Google Shape;3734;p3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5" name="Google Shape;3735;p3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6" name="Google Shape;3736;p3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7" name="Google Shape;3737;p3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8" name="Google Shape;3738;p3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9" name="Google Shape;3739;p3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0" name="Google Shape;3740;p3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1" name="Google Shape;3741;p3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2" name="Google Shape;3742;p3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43" name="Google Shape;3743;p31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3744" name="Google Shape;3744;p3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45" name="Google Shape;3745;p3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6" name="Google Shape;3746;p3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7" name="Google Shape;3747;p3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3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3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p3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1" name="Google Shape;3751;p3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2" name="Google Shape;3752;p3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3" name="Google Shape;3753;p3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4" name="Google Shape;3754;p3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5" name="Google Shape;3755;p31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3756" name="Google Shape;3756;p3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57" name="Google Shape;3757;p3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3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3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3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1" name="Google Shape;3761;p3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2" name="Google Shape;3762;p3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3" name="Google Shape;3763;p3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4" name="Google Shape;3764;p3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p3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3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67" name="Google Shape;3767;p31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3768" name="Google Shape;3768;p3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69" name="Google Shape;3769;p3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3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1" name="Google Shape;3771;p3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2" name="Google Shape;3772;p3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3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4" name="Google Shape;3774;p3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5" name="Google Shape;3775;p3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3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7" name="Google Shape;3777;p3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8" name="Google Shape;3778;p3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9" name="Google Shape;3779;p31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3780" name="Google Shape;3780;p3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81" name="Google Shape;3781;p31"/>
              <p:cNvSpPr/>
              <p:nvPr/>
            </p:nvSpPr>
            <p:spPr>
              <a:xfrm>
                <a:off x="3472826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31"/>
              <p:cNvSpPr/>
              <p:nvPr/>
            </p:nvSpPr>
            <p:spPr>
              <a:xfrm>
                <a:off x="3764737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3" name="Google Shape;3783;p3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31"/>
              <p:cNvSpPr/>
              <p:nvPr/>
            </p:nvSpPr>
            <p:spPr>
              <a:xfrm>
                <a:off x="48142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p31"/>
              <p:cNvSpPr/>
              <p:nvPr/>
            </p:nvSpPr>
            <p:spPr>
              <a:xfrm>
                <a:off x="510614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6" name="Google Shape;3786;p31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7" name="Google Shape;3787;p31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31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31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0" name="Google Shape;3790;p31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91" name="Google Shape;3791;p31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3792" name="Google Shape;3792;p31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93" name="Google Shape;3793;p31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4" name="Google Shape;3794;p31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31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31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7" name="Google Shape;3797;p31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8" name="Google Shape;3798;p31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9" name="Google Shape;3799;p31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0" name="Google Shape;3800;p31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1" name="Google Shape;3801;p31"/>
              <p:cNvSpPr/>
              <p:nvPr/>
            </p:nvSpPr>
            <p:spPr>
              <a:xfrm>
                <a:off x="5808027" y="1374057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31"/>
              <p:cNvSpPr/>
              <p:nvPr/>
            </p:nvSpPr>
            <p:spPr>
              <a:xfrm>
                <a:off x="6099961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03" name="Google Shape;3803;p31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31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31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31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31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31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31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31"/>
          <p:cNvSpPr/>
          <p:nvPr/>
        </p:nvSpPr>
        <p:spPr>
          <a:xfrm>
            <a:off x="6357577" y="3773193"/>
            <a:ext cx="844800" cy="567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22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31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31"/>
          <p:cNvSpPr txBox="1"/>
          <p:nvPr/>
        </p:nvSpPr>
        <p:spPr>
          <a:xfrm>
            <a:off x="74589" y="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31"/>
          <p:cNvSpPr/>
          <p:nvPr/>
        </p:nvSpPr>
        <p:spPr>
          <a:xfrm>
            <a:off x="3052225" y="-50"/>
            <a:ext cx="6091800" cy="4340700"/>
          </a:xfrm>
          <a:prstGeom prst="horizontalScroll">
            <a:avLst>
              <a:gd fmla="val 12500" name="adj"/>
            </a:avLst>
          </a:prstGeom>
          <a:solidFill>
            <a:srgbClr val="00FF00"/>
          </a:solidFill>
          <a:ln cap="flat" cmpd="sng" w="762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Zusammenfassung: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 Mikrocontroller hat einen Codespeicher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Register, Körbchen die Zahlen speichern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 Rechenwerk für arithmetische und logische Operationen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4" name="Google Shape;381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5525" y="2331748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8" name="Shape 3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9" name="Google Shape;3819;p32"/>
          <p:cNvGrpSpPr/>
          <p:nvPr/>
        </p:nvGrpSpPr>
        <p:grpSpPr>
          <a:xfrm>
            <a:off x="2850042" y="3840304"/>
            <a:ext cx="6293965" cy="1303190"/>
            <a:chOff x="2221409" y="3718077"/>
            <a:chExt cx="4589445" cy="753376"/>
          </a:xfrm>
        </p:grpSpPr>
        <p:pic>
          <p:nvPicPr>
            <p:cNvPr id="3820" name="Google Shape;3820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1" name="Google Shape;3821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2" name="Google Shape;3822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3" name="Google Shape;3823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4" name="Google Shape;3824;p32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3825" name="Google Shape;3825;p32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26" name="Google Shape;3826;p32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3827" name="Google Shape;3827;p3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828" name="Google Shape;3828;p3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p3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p3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p3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3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p3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4" name="Google Shape;3834;p3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p3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3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3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8" name="Google Shape;3838;p32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3839" name="Google Shape;3839;p3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840" name="Google Shape;3840;p3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1" name="Google Shape;3841;p3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p3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3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3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3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p3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7" name="Google Shape;3847;p3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3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3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0" name="Google Shape;3850;p32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3851" name="Google Shape;3851;p3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852" name="Google Shape;3852;p3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p3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3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p3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3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7" name="Google Shape;3857;p3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8" name="Google Shape;3858;p3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3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3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3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2" name="Google Shape;3862;p32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3863" name="Google Shape;3863;p3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864" name="Google Shape;3864;p3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3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3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3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3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3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3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3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3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3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74" name="Google Shape;3874;p32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3875" name="Google Shape;3875;p3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876" name="Google Shape;3876;p3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3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3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3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3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3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3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3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3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3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6" name="Google Shape;3886;p32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3887" name="Google Shape;3887;p3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888" name="Google Shape;3888;p3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3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3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3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3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3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3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3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3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3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8" name="Google Shape;3898;p32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3899" name="Google Shape;3899;p3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900" name="Google Shape;3900;p3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3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3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3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3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3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3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3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3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3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0" name="Google Shape;3910;p32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3911" name="Google Shape;3911;p3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912" name="Google Shape;3912;p32"/>
              <p:cNvSpPr/>
              <p:nvPr/>
            </p:nvSpPr>
            <p:spPr>
              <a:xfrm>
                <a:off x="3472826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32"/>
              <p:cNvSpPr/>
              <p:nvPr/>
            </p:nvSpPr>
            <p:spPr>
              <a:xfrm>
                <a:off x="3764737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4" name="Google Shape;3914;p3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5" name="Google Shape;3915;p32"/>
              <p:cNvSpPr/>
              <p:nvPr/>
            </p:nvSpPr>
            <p:spPr>
              <a:xfrm>
                <a:off x="4814262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p32"/>
              <p:cNvSpPr/>
              <p:nvPr/>
            </p:nvSpPr>
            <p:spPr>
              <a:xfrm>
                <a:off x="510614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32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32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9" name="Google Shape;3919;p32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0" name="Google Shape;3920;p32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1" name="Google Shape;3921;p32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2" name="Google Shape;3922;p32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3923" name="Google Shape;3923;p32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924" name="Google Shape;3924;p32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5" name="Google Shape;3925;p32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6" name="Google Shape;3926;p32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7" name="Google Shape;3927;p32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8" name="Google Shape;3928;p32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9" name="Google Shape;3929;p32"/>
              <p:cNvSpPr/>
              <p:nvPr/>
            </p:nvSpPr>
            <p:spPr>
              <a:xfrm>
                <a:off x="493234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0" name="Google Shape;3930;p32"/>
              <p:cNvSpPr/>
              <p:nvPr/>
            </p:nvSpPr>
            <p:spPr>
              <a:xfrm>
                <a:off x="5224258" y="1374035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32"/>
              <p:cNvSpPr/>
              <p:nvPr/>
            </p:nvSpPr>
            <p:spPr>
              <a:xfrm flipH="1">
                <a:off x="5516147" y="1374034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2" name="Google Shape;3932;p32"/>
              <p:cNvSpPr/>
              <p:nvPr/>
            </p:nvSpPr>
            <p:spPr>
              <a:xfrm>
                <a:off x="5808027" y="1374057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3" name="Google Shape;3933;p32"/>
              <p:cNvSpPr/>
              <p:nvPr/>
            </p:nvSpPr>
            <p:spPr>
              <a:xfrm>
                <a:off x="6099961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34" name="Google Shape;3934;p32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R2,R0,R1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5" name="Google Shape;3935;p32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6" name="Google Shape;3936;p32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7" name="Google Shape;3937;p32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8" name="Google Shape;3938;p32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9" name="Google Shape;3939;p32"/>
          <p:cNvSpPr/>
          <p:nvPr/>
        </p:nvSpPr>
        <p:spPr>
          <a:xfrm>
            <a:off x="4921488" y="3773196"/>
            <a:ext cx="671700" cy="5676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2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0" name="Google Shape;3940;p32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1" name="Google Shape;3941;p32"/>
          <p:cNvSpPr/>
          <p:nvPr/>
        </p:nvSpPr>
        <p:spPr>
          <a:xfrm>
            <a:off x="6357577" y="3773193"/>
            <a:ext cx="844800" cy="567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22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2" name="Google Shape;3942;p32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3" name="Google Shape;3943;p32"/>
          <p:cNvSpPr txBox="1"/>
          <p:nvPr/>
        </p:nvSpPr>
        <p:spPr>
          <a:xfrm>
            <a:off x="74589" y="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4" name="Google Shape;3944;p32"/>
          <p:cNvSpPr/>
          <p:nvPr/>
        </p:nvSpPr>
        <p:spPr>
          <a:xfrm>
            <a:off x="3052225" y="-50"/>
            <a:ext cx="6091800" cy="4854600"/>
          </a:xfrm>
          <a:prstGeom prst="horizontalScroll">
            <a:avLst>
              <a:gd fmla="val 12500" name="adj"/>
            </a:avLst>
          </a:prstGeom>
          <a:solidFill>
            <a:srgbClr val="00FF00"/>
          </a:solidFill>
          <a:ln cap="flat" cmpd="sng" w="762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Codespeicher stehen die primitiven Anweisungen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Register (Körbchen) sind Zahlenbehälter für z.B. Operanten und Ergebnisse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 Rechenwerk verknüpft die Register mathematisch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5" name="Google Shape;394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5525" y="2331748"/>
            <a:ext cx="1258875" cy="1774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5"/>
          <p:cNvGrpSpPr/>
          <p:nvPr/>
        </p:nvGrpSpPr>
        <p:grpSpPr>
          <a:xfrm>
            <a:off x="2850042" y="3840304"/>
            <a:ext cx="6293965" cy="1303190"/>
            <a:chOff x="2221409" y="3718077"/>
            <a:chExt cx="4589445" cy="753376"/>
          </a:xfrm>
        </p:grpSpPr>
        <p:pic>
          <p:nvPicPr>
            <p:cNvPr id="319" name="Google Shape;31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3" name="Google Shape;323;p5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324" name="Google Shape;324;p5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" name="Google Shape;325;p5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326" name="Google Shape;326;p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27" name="Google Shape;327;p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337;p5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338" name="Google Shape;338;p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39" name="Google Shape;339;p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5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350" name="Google Shape;350;p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51" name="Google Shape;351;p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1" name="Google Shape;361;p5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362" name="Google Shape;362;p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63" name="Google Shape;363;p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5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374" name="Google Shape;374;p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5" name="Google Shape;375;p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" name="Google Shape;385;p5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386" name="Google Shape;386;p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87" name="Google Shape;387;p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" name="Google Shape;397;p5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398" name="Google Shape;398;p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99" name="Google Shape;399;p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9" name="Google Shape;409;p5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410" name="Google Shape;410;p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11" name="Google Shape;411;p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1" name="Google Shape;421;p5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422" name="Google Shape;422;p5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23" name="Google Shape;423;p5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5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3" name="Google Shape;433;p5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5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"/>
          <p:cNvSpPr txBox="1"/>
          <p:nvPr/>
        </p:nvSpPr>
        <p:spPr>
          <a:xfrm>
            <a:off x="74589" y="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6249" y="1350398"/>
            <a:ext cx="1159903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"/>
          <p:cNvSpPr/>
          <p:nvPr/>
        </p:nvSpPr>
        <p:spPr>
          <a:xfrm>
            <a:off x="4570425" y="997125"/>
            <a:ext cx="3684900" cy="1453200"/>
          </a:xfrm>
          <a:prstGeom prst="wedgeRoundRectCallout">
            <a:avLst>
              <a:gd fmla="val -71760" name="adj1"/>
              <a:gd fmla="val 15216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den Code-Speicher, ein FLASH-ROM, schreibst Du die Anweisungen, die ich ausführen soll. Aber immer schön der Reihe nach.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6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447" name="Google Shape;44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1" name="Google Shape;451;p6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452" name="Google Shape;452;p6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" name="Google Shape;453;p6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454" name="Google Shape;454;p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55" name="Google Shape;455;p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" name="Google Shape;465;p6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466" name="Google Shape;466;p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67" name="Google Shape;467;p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6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478" name="Google Shape;478;p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79" name="Google Shape;479;p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6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490" name="Google Shape;490;p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91" name="Google Shape;491;p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1" name="Google Shape;501;p6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502" name="Google Shape;502;p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03" name="Google Shape;503;p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6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514" name="Google Shape;514;p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15" name="Google Shape;515;p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525;p6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526" name="Google Shape;526;p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27" name="Google Shape;527;p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6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538" name="Google Shape;538;p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39" name="Google Shape;539;p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9" name="Google Shape;549;p6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550" name="Google Shape;550;p6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51" name="Google Shape;551;p6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6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61" name="Google Shape;561;p6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6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6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6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6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6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6"/>
          <p:cNvSpPr txBox="1"/>
          <p:nvPr/>
        </p:nvSpPr>
        <p:spPr>
          <a:xfrm>
            <a:off x="74589" y="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"/>
          <p:cNvSpPr/>
          <p:nvPr/>
        </p:nvSpPr>
        <p:spPr>
          <a:xfrm>
            <a:off x="2820900" y="1416550"/>
            <a:ext cx="3516900" cy="1545000"/>
          </a:xfrm>
          <a:prstGeom prst="wedgeRoundRectCallout">
            <a:avLst>
              <a:gd fmla="val -68681" name="adj1"/>
              <a:gd fmla="val -59508" name="adj2"/>
              <a:gd fmla="val 0" name="adj3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Beispiel: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mov = bewege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#6 = Zahl 6 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nach Ziel Körbchen R0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9" name="Google Shape;56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3249" y="3314823"/>
            <a:ext cx="1159903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"/>
          <p:cNvSpPr/>
          <p:nvPr/>
        </p:nvSpPr>
        <p:spPr>
          <a:xfrm>
            <a:off x="4597425" y="2961550"/>
            <a:ext cx="3169800" cy="1169400"/>
          </a:xfrm>
          <a:prstGeom prst="wedgeRoundRectCallout">
            <a:avLst>
              <a:gd fmla="val -86435" name="adj1"/>
              <a:gd fmla="val 24607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Zu Befehl!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Ich soll also die Zahl 6 im Körbchen (REGISTER) R0 ablegen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7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576" name="Google Shape;57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8" name="Google Shape;57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0" name="Google Shape;580;p7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581" name="Google Shape;581;p7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2" name="Google Shape;582;p7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583" name="Google Shape;583;p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4" name="Google Shape;584;p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7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595" name="Google Shape;595;p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96" name="Google Shape;596;p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7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607" name="Google Shape;607;p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08" name="Google Shape;608;p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" name="Google Shape;618;p7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619" name="Google Shape;619;p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20" name="Google Shape;620;p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0" name="Google Shape;630;p7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631" name="Google Shape;631;p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32" name="Google Shape;632;p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2" name="Google Shape;642;p7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643" name="Google Shape;643;p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44" name="Google Shape;644;p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4" name="Google Shape;654;p7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655" name="Google Shape;655;p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56" name="Google Shape;656;p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7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667" name="Google Shape;667;p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68" name="Google Shape;668;p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7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679" name="Google Shape;679;p7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80" name="Google Shape;680;p7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90" name="Google Shape;690;p7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7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7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7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7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7"/>
          <p:cNvSpPr/>
          <p:nvPr/>
        </p:nvSpPr>
        <p:spPr>
          <a:xfrm>
            <a:off x="1709646" y="959397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6" name="Google Shape;696;p7"/>
          <p:cNvCxnSpPr>
            <a:stCxn id="695" idx="5"/>
            <a:endCxn id="576" idx="0"/>
          </p:cNvCxnSpPr>
          <p:nvPr/>
        </p:nvCxnSpPr>
        <p:spPr>
          <a:xfrm>
            <a:off x="2282978" y="1443874"/>
            <a:ext cx="1428000" cy="2396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7" name="Google Shape;697;p7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7"/>
          <p:cNvSpPr txBox="1"/>
          <p:nvPr/>
        </p:nvSpPr>
        <p:spPr>
          <a:xfrm>
            <a:off x="74589" y="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9" name="Google Shape;69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4499" y="567598"/>
            <a:ext cx="1159903" cy="17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8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705" name="Google Shape;705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Google Shape;70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9" name="Google Shape;709;p8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710" name="Google Shape;710;p8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1" name="Google Shape;711;p8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712" name="Google Shape;712;p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13" name="Google Shape;713;p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3" name="Google Shape;723;p8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724" name="Google Shape;724;p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25" name="Google Shape;725;p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5" name="Google Shape;735;p8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736" name="Google Shape;736;p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37" name="Google Shape;737;p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8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748" name="Google Shape;748;p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49" name="Google Shape;749;p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9" name="Google Shape;759;p8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760" name="Google Shape;760;p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61" name="Google Shape;761;p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1" name="Google Shape;771;p8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772" name="Google Shape;772;p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73" name="Google Shape;773;p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3" name="Google Shape;783;p8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784" name="Google Shape;784;p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85" name="Google Shape;785;p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5" name="Google Shape;795;p8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796" name="Google Shape;796;p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97" name="Google Shape;797;p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7" name="Google Shape;807;p8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808" name="Google Shape;808;p8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09" name="Google Shape;809;p8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8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8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8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8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8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9" name="Google Shape;819;p8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8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8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8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8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8"/>
          <p:cNvSpPr/>
          <p:nvPr/>
        </p:nvSpPr>
        <p:spPr>
          <a:xfrm>
            <a:off x="2668721" y="244604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5" name="Google Shape;825;p8"/>
          <p:cNvCxnSpPr>
            <a:stCxn id="824" idx="5"/>
            <a:endCxn id="705" idx="0"/>
          </p:cNvCxnSpPr>
          <p:nvPr/>
        </p:nvCxnSpPr>
        <p:spPr>
          <a:xfrm>
            <a:off x="3242053" y="2930525"/>
            <a:ext cx="468900" cy="909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26" name="Google Shape;826;p8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8"/>
          <p:cNvSpPr txBox="1"/>
          <p:nvPr/>
        </p:nvSpPr>
        <p:spPr>
          <a:xfrm>
            <a:off x="74589" y="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8" name="Google Shape;82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6849" y="1876298"/>
            <a:ext cx="1159903" cy="170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p9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834" name="Google Shape;83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5" name="Google Shape;83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8" name="Google Shape;838;p9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839" name="Google Shape;839;p9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0" name="Google Shape;840;p9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841" name="Google Shape;841;p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42" name="Google Shape;842;p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2" name="Google Shape;852;p9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853" name="Google Shape;853;p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54" name="Google Shape;854;p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4" name="Google Shape;864;p9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865" name="Google Shape;865;p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66" name="Google Shape;866;p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6" name="Google Shape;876;p9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877" name="Google Shape;877;p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78" name="Google Shape;878;p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8" name="Google Shape;888;p9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889" name="Google Shape;889;p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90" name="Google Shape;890;p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0" name="Google Shape;900;p9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901" name="Google Shape;901;p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02" name="Google Shape;902;p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9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913" name="Google Shape;913;p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14" name="Google Shape;914;p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4" name="Google Shape;924;p9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925" name="Google Shape;925;p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26" name="Google Shape;926;p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6" name="Google Shape;936;p9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937" name="Google Shape;937;p9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38" name="Google Shape;938;p9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9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9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9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9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9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9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9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48" name="Google Shape;948;p9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9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9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9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9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9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9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9"/>
          <p:cNvSpPr txBox="1"/>
          <p:nvPr/>
        </p:nvSpPr>
        <p:spPr>
          <a:xfrm>
            <a:off x="74589" y="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6" name="Google Shape;9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5699" y="3480298"/>
            <a:ext cx="1159903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9"/>
          <p:cNvSpPr/>
          <p:nvPr/>
        </p:nvSpPr>
        <p:spPr>
          <a:xfrm>
            <a:off x="5679750" y="2570175"/>
            <a:ext cx="2474100" cy="910200"/>
          </a:xfrm>
          <a:prstGeom prst="wedgeRoundRectCallout">
            <a:avLst>
              <a:gd fmla="val -86680" name="adj1"/>
              <a:gd fmla="val 82177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Befehl ausgeführt! 6 ist im Körbchen R0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" name="Google Shape;962;p10"/>
          <p:cNvGrpSpPr/>
          <p:nvPr/>
        </p:nvGrpSpPr>
        <p:grpSpPr>
          <a:xfrm>
            <a:off x="2850042" y="3840305"/>
            <a:ext cx="6293965" cy="1303190"/>
            <a:chOff x="2221409" y="3718077"/>
            <a:chExt cx="4589445" cy="753376"/>
          </a:xfrm>
        </p:grpSpPr>
        <p:pic>
          <p:nvPicPr>
            <p:cNvPr id="963" name="Google Shape;96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1409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4" name="Google Shape;964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27582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5" name="Google Shape;965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79396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6" name="Google Shape;96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227" y="3718077"/>
              <a:ext cx="1255627" cy="753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7" name="Google Shape;967;p10"/>
          <p:cNvGrpSpPr/>
          <p:nvPr/>
        </p:nvGrpSpPr>
        <p:grpSpPr>
          <a:xfrm>
            <a:off x="4955593" y="1150659"/>
            <a:ext cx="2036703" cy="2058600"/>
            <a:chOff x="4101785" y="889008"/>
            <a:chExt cx="2036703" cy="2058600"/>
          </a:xfrm>
        </p:grpSpPr>
        <p:sp>
          <p:nvSpPr>
            <p:cNvPr id="968" name="Google Shape;968;p10"/>
            <p:cNvSpPr/>
            <p:nvPr/>
          </p:nvSpPr>
          <p:spPr>
            <a:xfrm>
              <a:off x="4101788" y="889008"/>
              <a:ext cx="2036700" cy="2058600"/>
            </a:xfrm>
            <a:prstGeom prst="rect">
              <a:avLst/>
            </a:prstGeom>
            <a:solidFill>
              <a:srgbClr val="FFF2CC"/>
            </a:solidFill>
            <a:ln cap="flat" cmpd="sng" w="114300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9" name="Google Shape;969;p10"/>
            <p:cNvGrpSpPr/>
            <p:nvPr/>
          </p:nvGrpSpPr>
          <p:grpSpPr>
            <a:xfrm>
              <a:off x="4101791" y="1634682"/>
              <a:ext cx="2036598" cy="162065"/>
              <a:chOff x="3326229" y="1374022"/>
              <a:chExt cx="3705600" cy="289350"/>
            </a:xfrm>
          </p:grpSpPr>
          <p:cxnSp>
            <p:nvCxnSpPr>
              <p:cNvPr id="970" name="Google Shape;970;p1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71" name="Google Shape;971;p1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1" name="Google Shape;981;p10"/>
            <p:cNvGrpSpPr/>
            <p:nvPr/>
          </p:nvGrpSpPr>
          <p:grpSpPr>
            <a:xfrm>
              <a:off x="4101791" y="1850974"/>
              <a:ext cx="2036598" cy="162065"/>
              <a:chOff x="3326229" y="1374022"/>
              <a:chExt cx="3705600" cy="289350"/>
            </a:xfrm>
          </p:grpSpPr>
          <p:cxnSp>
            <p:nvCxnSpPr>
              <p:cNvPr id="982" name="Google Shape;982;p1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83" name="Google Shape;983;p1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3" name="Google Shape;993;p10"/>
            <p:cNvGrpSpPr/>
            <p:nvPr/>
          </p:nvGrpSpPr>
          <p:grpSpPr>
            <a:xfrm>
              <a:off x="4101791" y="1418385"/>
              <a:ext cx="2036598" cy="162065"/>
              <a:chOff x="3326229" y="1374022"/>
              <a:chExt cx="3705600" cy="289350"/>
            </a:xfrm>
          </p:grpSpPr>
          <p:cxnSp>
            <p:nvCxnSpPr>
              <p:cNvPr id="994" name="Google Shape;994;p1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95" name="Google Shape;995;p1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1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1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1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5" name="Google Shape;1005;p10"/>
            <p:cNvGrpSpPr/>
            <p:nvPr/>
          </p:nvGrpSpPr>
          <p:grpSpPr>
            <a:xfrm>
              <a:off x="4101791" y="2067275"/>
              <a:ext cx="2036598" cy="162065"/>
              <a:chOff x="3326229" y="1374022"/>
              <a:chExt cx="3705600" cy="289350"/>
            </a:xfrm>
          </p:grpSpPr>
          <p:cxnSp>
            <p:nvCxnSpPr>
              <p:cNvPr id="1006" name="Google Shape;1006;p1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07" name="Google Shape;1007;p1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1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1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1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1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1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1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7" name="Google Shape;1017;p10"/>
            <p:cNvGrpSpPr/>
            <p:nvPr/>
          </p:nvGrpSpPr>
          <p:grpSpPr>
            <a:xfrm>
              <a:off x="4101791" y="2291133"/>
              <a:ext cx="2036598" cy="162065"/>
              <a:chOff x="3326229" y="1374022"/>
              <a:chExt cx="3705600" cy="289350"/>
            </a:xfrm>
          </p:grpSpPr>
          <p:cxnSp>
            <p:nvCxnSpPr>
              <p:cNvPr id="1018" name="Google Shape;1018;p1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19" name="Google Shape;1019;p1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1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1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1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1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1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1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1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1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1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9" name="Google Shape;1029;p10"/>
            <p:cNvGrpSpPr/>
            <p:nvPr/>
          </p:nvGrpSpPr>
          <p:grpSpPr>
            <a:xfrm>
              <a:off x="4101791" y="2507430"/>
              <a:ext cx="2036598" cy="162065"/>
              <a:chOff x="3326229" y="1374022"/>
              <a:chExt cx="3705600" cy="289350"/>
            </a:xfrm>
          </p:grpSpPr>
          <p:cxnSp>
            <p:nvCxnSpPr>
              <p:cNvPr id="1030" name="Google Shape;1030;p1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31" name="Google Shape;1031;p1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1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1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1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1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1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1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1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1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1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1" name="Google Shape;1041;p10"/>
            <p:cNvGrpSpPr/>
            <p:nvPr/>
          </p:nvGrpSpPr>
          <p:grpSpPr>
            <a:xfrm>
              <a:off x="4101791" y="2727507"/>
              <a:ext cx="2036598" cy="162065"/>
              <a:chOff x="3326229" y="1374022"/>
              <a:chExt cx="3705600" cy="289350"/>
            </a:xfrm>
          </p:grpSpPr>
          <p:cxnSp>
            <p:nvCxnSpPr>
              <p:cNvPr id="1042" name="Google Shape;1042;p1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3" name="Google Shape;1043;p1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1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1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1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1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1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1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1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1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1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3" name="Google Shape;1053;p10"/>
            <p:cNvGrpSpPr/>
            <p:nvPr/>
          </p:nvGrpSpPr>
          <p:grpSpPr>
            <a:xfrm>
              <a:off x="4101795" y="1186966"/>
              <a:ext cx="2036598" cy="162065"/>
              <a:chOff x="3326229" y="1374022"/>
              <a:chExt cx="3705600" cy="289350"/>
            </a:xfrm>
          </p:grpSpPr>
          <p:cxnSp>
            <p:nvCxnSpPr>
              <p:cNvPr id="1054" name="Google Shape;1054;p1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55" name="Google Shape;1055;p1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1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1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1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1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1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1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1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1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1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5" name="Google Shape;1065;p10"/>
            <p:cNvGrpSpPr/>
            <p:nvPr/>
          </p:nvGrpSpPr>
          <p:grpSpPr>
            <a:xfrm>
              <a:off x="4101785" y="955542"/>
              <a:ext cx="2036598" cy="162065"/>
              <a:chOff x="3326229" y="1374022"/>
              <a:chExt cx="3705600" cy="289350"/>
            </a:xfrm>
          </p:grpSpPr>
          <p:cxnSp>
            <p:nvCxnSpPr>
              <p:cNvPr id="1066" name="Google Shape;1066;p10"/>
              <p:cNvCxnSpPr/>
              <p:nvPr/>
            </p:nvCxnSpPr>
            <p:spPr>
              <a:xfrm>
                <a:off x="3326229" y="1511872"/>
                <a:ext cx="3705600" cy="5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67" name="Google Shape;1067;p10"/>
              <p:cNvSpPr/>
              <p:nvPr/>
            </p:nvSpPr>
            <p:spPr>
              <a:xfrm>
                <a:off x="34728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10"/>
              <p:cNvSpPr/>
              <p:nvPr/>
            </p:nvSpPr>
            <p:spPr>
              <a:xfrm>
                <a:off x="37647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10"/>
              <p:cNvSpPr/>
              <p:nvPr/>
            </p:nvSpPr>
            <p:spPr>
              <a:xfrm>
                <a:off x="40566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10"/>
              <p:cNvSpPr/>
              <p:nvPr/>
            </p:nvSpPr>
            <p:spPr>
              <a:xfrm>
                <a:off x="43485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10"/>
              <p:cNvSpPr/>
              <p:nvPr/>
            </p:nvSpPr>
            <p:spPr>
              <a:xfrm>
                <a:off x="4640460" y="1374022"/>
                <a:ext cx="291900" cy="2832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0"/>
              <p:cNvSpPr/>
              <p:nvPr/>
            </p:nvSpPr>
            <p:spPr>
              <a:xfrm>
                <a:off x="53980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0"/>
              <p:cNvSpPr/>
              <p:nvPr/>
            </p:nvSpPr>
            <p:spPr>
              <a:xfrm>
                <a:off x="5689929" y="137402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0"/>
              <p:cNvSpPr/>
              <p:nvPr/>
            </p:nvSpPr>
            <p:spPr>
              <a:xfrm>
                <a:off x="59818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0"/>
              <p:cNvSpPr/>
              <p:nvPr/>
            </p:nvSpPr>
            <p:spPr>
              <a:xfrm>
                <a:off x="62737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0"/>
              <p:cNvSpPr/>
              <p:nvPr/>
            </p:nvSpPr>
            <p:spPr>
              <a:xfrm>
                <a:off x="6565629" y="1380172"/>
                <a:ext cx="291900" cy="283200"/>
              </a:xfrm>
              <a:prstGeom prst="ellipse">
                <a:avLst/>
              </a:prstGeom>
              <a:solidFill>
                <a:srgbClr val="0000FF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77" name="Google Shape;1077;p10"/>
          <p:cNvSpPr/>
          <p:nvPr/>
        </p:nvSpPr>
        <p:spPr>
          <a:xfrm>
            <a:off x="0" y="594600"/>
            <a:ext cx="2850000" cy="3954300"/>
          </a:xfrm>
          <a:prstGeom prst="verticalScroll">
            <a:avLst>
              <a:gd fmla="val 12500" name="adj"/>
            </a:avLst>
          </a:prstGeom>
          <a:solidFill>
            <a:srgbClr val="FCE5CD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R0,#6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 R1,#7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0"/>
          <p:cNvSpPr txBox="1"/>
          <p:nvPr/>
        </p:nvSpPr>
        <p:spPr>
          <a:xfrm>
            <a:off x="3244404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10"/>
          <p:cNvSpPr txBox="1"/>
          <p:nvPr/>
        </p:nvSpPr>
        <p:spPr>
          <a:xfrm>
            <a:off x="4834938" y="4619800"/>
            <a:ext cx="844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10"/>
          <p:cNvSpPr txBox="1"/>
          <p:nvPr/>
        </p:nvSpPr>
        <p:spPr>
          <a:xfrm>
            <a:off x="6425509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10"/>
          <p:cNvSpPr txBox="1"/>
          <p:nvPr/>
        </p:nvSpPr>
        <p:spPr>
          <a:xfrm>
            <a:off x="7897975" y="4619799"/>
            <a:ext cx="844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R3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10"/>
          <p:cNvSpPr/>
          <p:nvPr/>
        </p:nvSpPr>
        <p:spPr>
          <a:xfrm>
            <a:off x="3330946" y="3773188"/>
            <a:ext cx="671700" cy="5676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10"/>
          <p:cNvSpPr txBox="1"/>
          <p:nvPr/>
        </p:nvSpPr>
        <p:spPr>
          <a:xfrm>
            <a:off x="4389055" y="59459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Rechenwerk ALU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10"/>
          <p:cNvSpPr txBox="1"/>
          <p:nvPr/>
        </p:nvSpPr>
        <p:spPr>
          <a:xfrm>
            <a:off x="74589" y="6"/>
            <a:ext cx="3169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de-DE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Codespeicher ROM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0"/>
          <p:cNvSpPr/>
          <p:nvPr/>
        </p:nvSpPr>
        <p:spPr>
          <a:xfrm>
            <a:off x="2820900" y="1416550"/>
            <a:ext cx="3516900" cy="1545000"/>
          </a:xfrm>
          <a:prstGeom prst="wedgeRoundRectCallout">
            <a:avLst>
              <a:gd fmla="val -73398" name="adj1"/>
              <a:gd fmla="val -36732" name="adj2"/>
              <a:gd fmla="val 0" name="adj3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mov = bewege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#7 = Zahl 7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de-DE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nach Ziel Körbchen R1</a:t>
            </a:r>
            <a:endParaRPr b="0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6" name="Google Shape;108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3249" y="3314823"/>
            <a:ext cx="1159903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10"/>
          <p:cNvSpPr/>
          <p:nvPr/>
        </p:nvSpPr>
        <p:spPr>
          <a:xfrm>
            <a:off x="4597425" y="2961550"/>
            <a:ext cx="3169800" cy="1169400"/>
          </a:xfrm>
          <a:prstGeom prst="wedgeRoundRectCallout">
            <a:avLst>
              <a:gd fmla="val -86435" name="adj1"/>
              <a:gd fmla="val 24607" name="adj2"/>
              <a:gd fmla="val 0" name="adj3"/>
            </a:avLst>
          </a:prstGeom>
          <a:solidFill>
            <a:srgbClr val="FFFF00"/>
          </a:solidFill>
          <a:ln cap="flat" cmpd="sng" w="9525">
            <a:solidFill>
              <a:srgbClr val="1581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Zu Befehl! 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Ich soll also die Zahl 7 im Körbchen (REGISTER) R1 ablegen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